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84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42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60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4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1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93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6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25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90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67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05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6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22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A60E6C-3CDD-43DE-A68E-B658CE0D2FE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53FEE7-C657-4014-803A-17FEFE409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870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37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54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4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94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0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817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4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889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222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57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8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F820BD9-5249-49E5-B9B7-BEA3C9B52845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6AD3EC5-0BEB-4D2E-BF53-FEC9DB5B5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5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06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7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2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4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84650-40CA-418D-8634-47D936182B10}" type="datetimeFigureOut">
              <a:rPr lang="ko-KR" altLang="en-US" smtClean="0"/>
              <a:t>2021-05-28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C87C9-9B81-4353-AF93-2033ED713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10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el.kha.or.kr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:a16="http://schemas.microsoft.com/office/drawing/2014/main" id="{21B74C8D-6196-4DC6-AE5E-20BEA9B23ABD}"/>
              </a:ext>
            </a:extLst>
          </p:cNvPr>
          <p:cNvSpPr/>
          <p:nvPr userDrawn="1"/>
        </p:nvSpPr>
        <p:spPr>
          <a:xfrm rot="16200000">
            <a:off x="1824406" y="-1824410"/>
            <a:ext cx="5486395" cy="913520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41945 w 9144000"/>
              <a:gd name="connsiteY0" fmla="*/ 16778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41945 w 9144000"/>
              <a:gd name="connsiteY4" fmla="*/ 16778 h 6857999"/>
              <a:gd name="connsiteX0" fmla="*/ 0 w 9152389"/>
              <a:gd name="connsiteY0" fmla="*/ 0 h 6866388"/>
              <a:gd name="connsiteX1" fmla="*/ 9152389 w 9152389"/>
              <a:gd name="connsiteY1" fmla="*/ 8389 h 6866388"/>
              <a:gd name="connsiteX2" fmla="*/ 9152389 w 9152389"/>
              <a:gd name="connsiteY2" fmla="*/ 6866388 h 6866388"/>
              <a:gd name="connsiteX3" fmla="*/ 8389 w 9152389"/>
              <a:gd name="connsiteY3" fmla="*/ 6866388 h 6866388"/>
              <a:gd name="connsiteX4" fmla="*/ 0 w 9152389"/>
              <a:gd name="connsiteY4" fmla="*/ 0 h 6866388"/>
              <a:gd name="connsiteX0" fmla="*/ 0 w 9152389"/>
              <a:gd name="connsiteY0" fmla="*/ 0 h 6866388"/>
              <a:gd name="connsiteX1" fmla="*/ 9152389 w 9152389"/>
              <a:gd name="connsiteY1" fmla="*/ 8389 h 6866388"/>
              <a:gd name="connsiteX2" fmla="*/ 9152389 w 9152389"/>
              <a:gd name="connsiteY2" fmla="*/ 6866388 h 6866388"/>
              <a:gd name="connsiteX3" fmla="*/ 8389 w 9152389"/>
              <a:gd name="connsiteY3" fmla="*/ 6866388 h 6866388"/>
              <a:gd name="connsiteX4" fmla="*/ 0 w 9152389"/>
              <a:gd name="connsiteY4" fmla="*/ 0 h 6866388"/>
              <a:gd name="connsiteX0" fmla="*/ 1996583 w 9144003"/>
              <a:gd name="connsiteY0" fmla="*/ 0 h 6866388"/>
              <a:gd name="connsiteX1" fmla="*/ 9144003 w 9144003"/>
              <a:gd name="connsiteY1" fmla="*/ 8389 h 6866388"/>
              <a:gd name="connsiteX2" fmla="*/ 9144003 w 9144003"/>
              <a:gd name="connsiteY2" fmla="*/ 6866388 h 6866388"/>
              <a:gd name="connsiteX3" fmla="*/ 3 w 9144003"/>
              <a:gd name="connsiteY3" fmla="*/ 6866388 h 6866388"/>
              <a:gd name="connsiteX4" fmla="*/ 1996583 w 9144003"/>
              <a:gd name="connsiteY4" fmla="*/ 0 h 6866388"/>
              <a:gd name="connsiteX0" fmla="*/ 1996582 w 9144002"/>
              <a:gd name="connsiteY0" fmla="*/ 0 h 6866388"/>
              <a:gd name="connsiteX1" fmla="*/ 9144002 w 9144002"/>
              <a:gd name="connsiteY1" fmla="*/ 8389 h 6866388"/>
              <a:gd name="connsiteX2" fmla="*/ 9144002 w 9144002"/>
              <a:gd name="connsiteY2" fmla="*/ 6866388 h 6866388"/>
              <a:gd name="connsiteX3" fmla="*/ 2 w 9144002"/>
              <a:gd name="connsiteY3" fmla="*/ 6866388 h 6866388"/>
              <a:gd name="connsiteX4" fmla="*/ 1996582 w 9144002"/>
              <a:gd name="connsiteY4" fmla="*/ 0 h 6866388"/>
              <a:gd name="connsiteX0" fmla="*/ 1493243 w 9144002"/>
              <a:gd name="connsiteY0" fmla="*/ 8389 h 6857999"/>
              <a:gd name="connsiteX1" fmla="*/ 9144002 w 9144002"/>
              <a:gd name="connsiteY1" fmla="*/ 0 h 6857999"/>
              <a:gd name="connsiteX2" fmla="*/ 9144002 w 9144002"/>
              <a:gd name="connsiteY2" fmla="*/ 6857999 h 6857999"/>
              <a:gd name="connsiteX3" fmla="*/ 2 w 9144002"/>
              <a:gd name="connsiteY3" fmla="*/ 6857999 h 6857999"/>
              <a:gd name="connsiteX4" fmla="*/ 1493243 w 9144002"/>
              <a:gd name="connsiteY4" fmla="*/ 8389 h 6857999"/>
              <a:gd name="connsiteX0" fmla="*/ 1222930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222930 w 8873689"/>
              <a:gd name="connsiteY4" fmla="*/ 8389 h 6866388"/>
              <a:gd name="connsiteX0" fmla="*/ 1344104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344104 w 8873689"/>
              <a:gd name="connsiteY4" fmla="*/ 8389 h 6866388"/>
              <a:gd name="connsiteX0" fmla="*/ 1344104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344104 w 8873689"/>
              <a:gd name="connsiteY4" fmla="*/ 8389 h 6866388"/>
              <a:gd name="connsiteX0" fmla="*/ 1117231 w 8646816"/>
              <a:gd name="connsiteY0" fmla="*/ 8389 h 6893021"/>
              <a:gd name="connsiteX1" fmla="*/ 8646816 w 8646816"/>
              <a:gd name="connsiteY1" fmla="*/ 0 h 6893021"/>
              <a:gd name="connsiteX2" fmla="*/ 8646816 w 8646816"/>
              <a:gd name="connsiteY2" fmla="*/ 6857999 h 6893021"/>
              <a:gd name="connsiteX3" fmla="*/ 3 w 8646816"/>
              <a:gd name="connsiteY3" fmla="*/ 6893021 h 6893021"/>
              <a:gd name="connsiteX4" fmla="*/ 1117231 w 8646816"/>
              <a:gd name="connsiteY4" fmla="*/ 8389 h 6893021"/>
              <a:gd name="connsiteX0" fmla="*/ 835704 w 8365289"/>
              <a:gd name="connsiteY0" fmla="*/ 8389 h 6886394"/>
              <a:gd name="connsiteX1" fmla="*/ 8365289 w 8365289"/>
              <a:gd name="connsiteY1" fmla="*/ 0 h 6886394"/>
              <a:gd name="connsiteX2" fmla="*/ 8365289 w 8365289"/>
              <a:gd name="connsiteY2" fmla="*/ 6857999 h 6886394"/>
              <a:gd name="connsiteX3" fmla="*/ 2 w 8365289"/>
              <a:gd name="connsiteY3" fmla="*/ 6886394 h 6886394"/>
              <a:gd name="connsiteX4" fmla="*/ 835704 w 8365289"/>
              <a:gd name="connsiteY4" fmla="*/ 8389 h 6886394"/>
              <a:gd name="connsiteX0" fmla="*/ 835704 w 8365289"/>
              <a:gd name="connsiteY0" fmla="*/ 8389 h 6886394"/>
              <a:gd name="connsiteX1" fmla="*/ 8365289 w 8365289"/>
              <a:gd name="connsiteY1" fmla="*/ 0 h 6886394"/>
              <a:gd name="connsiteX2" fmla="*/ 8365289 w 8365289"/>
              <a:gd name="connsiteY2" fmla="*/ 6877883 h 6886394"/>
              <a:gd name="connsiteX3" fmla="*/ 2 w 8365289"/>
              <a:gd name="connsiteY3" fmla="*/ 6886394 h 6886394"/>
              <a:gd name="connsiteX4" fmla="*/ 835704 w 8365289"/>
              <a:gd name="connsiteY4" fmla="*/ 8389 h 688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5289" h="6886394">
                <a:moveTo>
                  <a:pt x="835704" y="8389"/>
                </a:moveTo>
                <a:lnTo>
                  <a:pt x="8365289" y="0"/>
                </a:lnTo>
                <a:lnTo>
                  <a:pt x="8365289" y="6877883"/>
                </a:lnTo>
                <a:lnTo>
                  <a:pt x="2" y="6886394"/>
                </a:lnTo>
                <a:cubicBezTo>
                  <a:pt x="-2794" y="4597598"/>
                  <a:pt x="2374617" y="4537046"/>
                  <a:pt x="835704" y="8389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10">
            <a:extLst>
              <a:ext uri="{FF2B5EF4-FFF2-40B4-BE49-F238E27FC236}">
                <a16:creationId xmlns:a16="http://schemas.microsoft.com/office/drawing/2014/main" id="{29F29CD4-06DD-44B6-8636-313ADB013C1B}"/>
              </a:ext>
            </a:extLst>
          </p:cNvPr>
          <p:cNvSpPr/>
          <p:nvPr userDrawn="1"/>
        </p:nvSpPr>
        <p:spPr>
          <a:xfrm rot="16200000">
            <a:off x="1833197" y="-1833197"/>
            <a:ext cx="5477608" cy="9144003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41945 w 9144000"/>
              <a:gd name="connsiteY0" fmla="*/ 16778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41945 w 9144000"/>
              <a:gd name="connsiteY4" fmla="*/ 16778 h 6857999"/>
              <a:gd name="connsiteX0" fmla="*/ 0 w 9152389"/>
              <a:gd name="connsiteY0" fmla="*/ 0 h 6866388"/>
              <a:gd name="connsiteX1" fmla="*/ 9152389 w 9152389"/>
              <a:gd name="connsiteY1" fmla="*/ 8389 h 6866388"/>
              <a:gd name="connsiteX2" fmla="*/ 9152389 w 9152389"/>
              <a:gd name="connsiteY2" fmla="*/ 6866388 h 6866388"/>
              <a:gd name="connsiteX3" fmla="*/ 8389 w 9152389"/>
              <a:gd name="connsiteY3" fmla="*/ 6866388 h 6866388"/>
              <a:gd name="connsiteX4" fmla="*/ 0 w 9152389"/>
              <a:gd name="connsiteY4" fmla="*/ 0 h 6866388"/>
              <a:gd name="connsiteX0" fmla="*/ 0 w 9152389"/>
              <a:gd name="connsiteY0" fmla="*/ 0 h 6866388"/>
              <a:gd name="connsiteX1" fmla="*/ 9152389 w 9152389"/>
              <a:gd name="connsiteY1" fmla="*/ 8389 h 6866388"/>
              <a:gd name="connsiteX2" fmla="*/ 9152389 w 9152389"/>
              <a:gd name="connsiteY2" fmla="*/ 6866388 h 6866388"/>
              <a:gd name="connsiteX3" fmla="*/ 8389 w 9152389"/>
              <a:gd name="connsiteY3" fmla="*/ 6866388 h 6866388"/>
              <a:gd name="connsiteX4" fmla="*/ 0 w 9152389"/>
              <a:gd name="connsiteY4" fmla="*/ 0 h 6866388"/>
              <a:gd name="connsiteX0" fmla="*/ 1996583 w 9144003"/>
              <a:gd name="connsiteY0" fmla="*/ 0 h 6866388"/>
              <a:gd name="connsiteX1" fmla="*/ 9144003 w 9144003"/>
              <a:gd name="connsiteY1" fmla="*/ 8389 h 6866388"/>
              <a:gd name="connsiteX2" fmla="*/ 9144003 w 9144003"/>
              <a:gd name="connsiteY2" fmla="*/ 6866388 h 6866388"/>
              <a:gd name="connsiteX3" fmla="*/ 3 w 9144003"/>
              <a:gd name="connsiteY3" fmla="*/ 6866388 h 6866388"/>
              <a:gd name="connsiteX4" fmla="*/ 1996583 w 9144003"/>
              <a:gd name="connsiteY4" fmla="*/ 0 h 6866388"/>
              <a:gd name="connsiteX0" fmla="*/ 1996582 w 9144002"/>
              <a:gd name="connsiteY0" fmla="*/ 0 h 6866388"/>
              <a:gd name="connsiteX1" fmla="*/ 9144002 w 9144002"/>
              <a:gd name="connsiteY1" fmla="*/ 8389 h 6866388"/>
              <a:gd name="connsiteX2" fmla="*/ 9144002 w 9144002"/>
              <a:gd name="connsiteY2" fmla="*/ 6866388 h 6866388"/>
              <a:gd name="connsiteX3" fmla="*/ 2 w 9144002"/>
              <a:gd name="connsiteY3" fmla="*/ 6866388 h 6866388"/>
              <a:gd name="connsiteX4" fmla="*/ 1996582 w 9144002"/>
              <a:gd name="connsiteY4" fmla="*/ 0 h 6866388"/>
              <a:gd name="connsiteX0" fmla="*/ 1493243 w 9144002"/>
              <a:gd name="connsiteY0" fmla="*/ 8389 h 6857999"/>
              <a:gd name="connsiteX1" fmla="*/ 9144002 w 9144002"/>
              <a:gd name="connsiteY1" fmla="*/ 0 h 6857999"/>
              <a:gd name="connsiteX2" fmla="*/ 9144002 w 9144002"/>
              <a:gd name="connsiteY2" fmla="*/ 6857999 h 6857999"/>
              <a:gd name="connsiteX3" fmla="*/ 2 w 9144002"/>
              <a:gd name="connsiteY3" fmla="*/ 6857999 h 6857999"/>
              <a:gd name="connsiteX4" fmla="*/ 1493243 w 9144002"/>
              <a:gd name="connsiteY4" fmla="*/ 8389 h 6857999"/>
              <a:gd name="connsiteX0" fmla="*/ 1222930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222930 w 8873689"/>
              <a:gd name="connsiteY4" fmla="*/ 8389 h 6866388"/>
              <a:gd name="connsiteX0" fmla="*/ 1344104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344104 w 8873689"/>
              <a:gd name="connsiteY4" fmla="*/ 8389 h 6866388"/>
              <a:gd name="connsiteX0" fmla="*/ 1344104 w 8873689"/>
              <a:gd name="connsiteY0" fmla="*/ 8389 h 6866388"/>
              <a:gd name="connsiteX1" fmla="*/ 8873689 w 8873689"/>
              <a:gd name="connsiteY1" fmla="*/ 0 h 6866388"/>
              <a:gd name="connsiteX2" fmla="*/ 8873689 w 8873689"/>
              <a:gd name="connsiteY2" fmla="*/ 6857999 h 6866388"/>
              <a:gd name="connsiteX3" fmla="*/ 2 w 8873689"/>
              <a:gd name="connsiteY3" fmla="*/ 6866388 h 6866388"/>
              <a:gd name="connsiteX4" fmla="*/ 1344104 w 8873689"/>
              <a:gd name="connsiteY4" fmla="*/ 8389 h 68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3689" h="6866388">
                <a:moveTo>
                  <a:pt x="1344104" y="8389"/>
                </a:moveTo>
                <a:lnTo>
                  <a:pt x="8873689" y="0"/>
                </a:lnTo>
                <a:lnTo>
                  <a:pt x="8873689" y="6857999"/>
                </a:lnTo>
                <a:lnTo>
                  <a:pt x="2" y="6866388"/>
                </a:lnTo>
                <a:cubicBezTo>
                  <a:pt x="-2794" y="4577592"/>
                  <a:pt x="2883017" y="4537046"/>
                  <a:pt x="1344104" y="838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21CFE8-22E4-41CF-95C8-11D0D85B53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89857"/>
            <a:ext cx="2032069" cy="10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72DF6-1DED-4ACD-ABF1-FCE37FF05A9F}"/>
              </a:ext>
            </a:extLst>
          </p:cNvPr>
          <p:cNvSpPr txBox="1"/>
          <p:nvPr userDrawn="1"/>
        </p:nvSpPr>
        <p:spPr>
          <a:xfrm>
            <a:off x="4048535" y="2067292"/>
            <a:ext cx="51359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b="1" dirty="0">
                <a:solidFill>
                  <a:schemeClr val="bg1"/>
                </a:solidFill>
                <a:latin typeface="+mj-ea"/>
                <a:cs typeface="함초롬돋움" panose="020B0604000101010101" pitchFamily="50" charset="-127"/>
              </a:rPr>
              <a:t>E</a:t>
            </a:r>
            <a:r>
              <a:rPr lang="en-US" altLang="ko-KR" b="1" dirty="0">
                <a:solidFill>
                  <a:schemeClr val="bg1"/>
                </a:solidFill>
                <a:latin typeface="+mj-ea"/>
                <a:cs typeface="함초롬돋움" panose="020B0604000101010101" pitchFamily="50" charset="-127"/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  <a:latin typeface="+mj-ea"/>
                <a:cs typeface="함초롬돋움" panose="020B0604000101010101" pitchFamily="50" charset="-127"/>
              </a:rPr>
              <a:t>러닝 및 </a:t>
            </a:r>
            <a:r>
              <a:rPr lang="en-US" altLang="ko-KR" sz="3600" b="1" dirty="0">
                <a:solidFill>
                  <a:schemeClr val="bg1"/>
                </a:solidFill>
                <a:latin typeface="+mj-ea"/>
                <a:cs typeface="함초롬돋움" panose="020B0604000101010101" pitchFamily="50" charset="-127"/>
              </a:rPr>
              <a:t>HRD </a:t>
            </a:r>
            <a:endParaRPr lang="en-US" altLang="ko-KR" sz="3600" b="1" dirty="0" smtClean="0">
              <a:solidFill>
                <a:schemeClr val="bg1"/>
              </a:solidFill>
              <a:latin typeface="+mj-ea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latin typeface="+mj-ea"/>
                <a:cs typeface="함초롬돋움" panose="020B0604000101010101" pitchFamily="50" charset="-127"/>
              </a:rPr>
              <a:t>매뉴얼</a:t>
            </a:r>
            <a:endParaRPr lang="en-US" altLang="ko-KR" sz="3600" b="1" dirty="0">
              <a:solidFill>
                <a:schemeClr val="bg1"/>
              </a:solidFill>
              <a:latin typeface="+mj-ea"/>
              <a:cs typeface="함초롬돋움" panose="020B0604000101010101" pitchFamily="50" charset="-127"/>
            </a:endParaRPr>
          </a:p>
        </p:txBody>
      </p:sp>
      <p:pic>
        <p:nvPicPr>
          <p:cNvPr id="11" name="Picture 2" descr="대한병원협회 온라인교육센터">
            <a:hlinkClick r:id="rId15"/>
            <a:extLst>
              <a:ext uri="{FF2B5EF4-FFF2-40B4-BE49-F238E27FC236}">
                <a16:creationId xmlns:a16="http://schemas.microsoft.com/office/drawing/2014/main" id="{15586E2F-9FBD-4F4F-8B59-D5DCD7CAF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958" y="1351190"/>
            <a:ext cx="1296144" cy="411142"/>
          </a:xfrm>
          <a:prstGeom prst="rect">
            <a:avLst/>
          </a:prstGeom>
          <a:noFill/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5ECBB7B-3266-4CA0-BF1B-3240C6D32B99}"/>
              </a:ext>
            </a:extLst>
          </p:cNvPr>
          <p:cNvCxnSpPr/>
          <p:nvPr userDrawn="1"/>
        </p:nvCxnSpPr>
        <p:spPr>
          <a:xfrm>
            <a:off x="4372439" y="3304939"/>
            <a:ext cx="4488110" cy="0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>
            <a:extLst>
              <a:ext uri="{FF2B5EF4-FFF2-40B4-BE49-F238E27FC236}">
                <a16:creationId xmlns:a16="http://schemas.microsoft.com/office/drawing/2014/main" id="{BA28AFF1-ED3E-4507-9E38-53401D9A9B41}"/>
              </a:ext>
            </a:extLst>
          </p:cNvPr>
          <p:cNvSpPr/>
          <p:nvPr userDrawn="1"/>
        </p:nvSpPr>
        <p:spPr>
          <a:xfrm rot="5400000">
            <a:off x="3888379" y="-3892445"/>
            <a:ext cx="1380770" cy="9148070"/>
          </a:xfrm>
          <a:custGeom>
            <a:avLst/>
            <a:gdLst>
              <a:gd name="connsiteX0" fmla="*/ 0 w 1652631"/>
              <a:gd name="connsiteY0" fmla="*/ 0 h 6858000"/>
              <a:gd name="connsiteX1" fmla="*/ 1652631 w 1652631"/>
              <a:gd name="connsiteY1" fmla="*/ 0 h 6858000"/>
              <a:gd name="connsiteX2" fmla="*/ 1652631 w 1652631"/>
              <a:gd name="connsiteY2" fmla="*/ 6858000 h 6858000"/>
              <a:gd name="connsiteX3" fmla="*/ 0 w 1652631"/>
              <a:gd name="connsiteY3" fmla="*/ 6858000 h 6858000"/>
              <a:gd name="connsiteX4" fmla="*/ 0 w 1652631"/>
              <a:gd name="connsiteY4" fmla="*/ 0 h 6858000"/>
              <a:gd name="connsiteX0" fmla="*/ 0 w 1868880"/>
              <a:gd name="connsiteY0" fmla="*/ 0 h 6858000"/>
              <a:gd name="connsiteX1" fmla="*/ 1652631 w 1868880"/>
              <a:gd name="connsiteY1" fmla="*/ 0 h 6858000"/>
              <a:gd name="connsiteX2" fmla="*/ 1652631 w 1868880"/>
              <a:gd name="connsiteY2" fmla="*/ 6858000 h 6858000"/>
              <a:gd name="connsiteX3" fmla="*/ 0 w 1868880"/>
              <a:gd name="connsiteY3" fmla="*/ 6858000 h 6858000"/>
              <a:gd name="connsiteX4" fmla="*/ 0 w 1868880"/>
              <a:gd name="connsiteY4" fmla="*/ 0 h 6858000"/>
              <a:gd name="connsiteX0" fmla="*/ 0 w 1808729"/>
              <a:gd name="connsiteY0" fmla="*/ 0 h 6858000"/>
              <a:gd name="connsiteX1" fmla="*/ 1652631 w 1808729"/>
              <a:gd name="connsiteY1" fmla="*/ 0 h 6858000"/>
              <a:gd name="connsiteX2" fmla="*/ 1652631 w 1808729"/>
              <a:gd name="connsiteY2" fmla="*/ 6858000 h 6858000"/>
              <a:gd name="connsiteX3" fmla="*/ 0 w 1808729"/>
              <a:gd name="connsiteY3" fmla="*/ 6858000 h 6858000"/>
              <a:gd name="connsiteX4" fmla="*/ 0 w 1808729"/>
              <a:gd name="connsiteY4" fmla="*/ 0 h 6858000"/>
              <a:gd name="connsiteX0" fmla="*/ 0 w 1758815"/>
              <a:gd name="connsiteY0" fmla="*/ 0 h 6858000"/>
              <a:gd name="connsiteX1" fmla="*/ 1593908 w 1758815"/>
              <a:gd name="connsiteY1" fmla="*/ 0 h 6858000"/>
              <a:gd name="connsiteX2" fmla="*/ 1652631 w 1758815"/>
              <a:gd name="connsiteY2" fmla="*/ 6858000 h 6858000"/>
              <a:gd name="connsiteX3" fmla="*/ 0 w 1758815"/>
              <a:gd name="connsiteY3" fmla="*/ 6858000 h 6858000"/>
              <a:gd name="connsiteX4" fmla="*/ 0 w 1758815"/>
              <a:gd name="connsiteY4" fmla="*/ 0 h 6858000"/>
              <a:gd name="connsiteX0" fmla="*/ 0 w 1733130"/>
              <a:gd name="connsiteY0" fmla="*/ 0 h 6858000"/>
              <a:gd name="connsiteX1" fmla="*/ 1593908 w 1733130"/>
              <a:gd name="connsiteY1" fmla="*/ 0 h 6858000"/>
              <a:gd name="connsiteX2" fmla="*/ 1459684 w 1733130"/>
              <a:gd name="connsiteY2" fmla="*/ 6858000 h 6858000"/>
              <a:gd name="connsiteX3" fmla="*/ 0 w 1733130"/>
              <a:gd name="connsiteY3" fmla="*/ 6858000 h 6858000"/>
              <a:gd name="connsiteX4" fmla="*/ 0 w 1733130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680629"/>
              <a:gd name="connsiteY0" fmla="*/ 0 h 6858000"/>
              <a:gd name="connsiteX1" fmla="*/ 1510909 w 1680629"/>
              <a:gd name="connsiteY1" fmla="*/ 0 h 6858000"/>
              <a:gd name="connsiteX2" fmla="*/ 1459684 w 1680629"/>
              <a:gd name="connsiteY2" fmla="*/ 6858000 h 6858000"/>
              <a:gd name="connsiteX3" fmla="*/ 0 w 1680629"/>
              <a:gd name="connsiteY3" fmla="*/ 6858000 h 6858000"/>
              <a:gd name="connsiteX4" fmla="*/ 0 w 1680629"/>
              <a:gd name="connsiteY4" fmla="*/ 0 h 6858000"/>
              <a:gd name="connsiteX0" fmla="*/ 0 w 1715019"/>
              <a:gd name="connsiteY0" fmla="*/ 0 h 6858000"/>
              <a:gd name="connsiteX1" fmla="*/ 1510909 w 1715019"/>
              <a:gd name="connsiteY1" fmla="*/ 0 h 6858000"/>
              <a:gd name="connsiteX2" fmla="*/ 1459684 w 1715019"/>
              <a:gd name="connsiteY2" fmla="*/ 6858000 h 6858000"/>
              <a:gd name="connsiteX3" fmla="*/ 0 w 1715019"/>
              <a:gd name="connsiteY3" fmla="*/ 6858000 h 6858000"/>
              <a:gd name="connsiteX4" fmla="*/ 0 w 1715019"/>
              <a:gd name="connsiteY4" fmla="*/ 0 h 6858000"/>
              <a:gd name="connsiteX0" fmla="*/ 0 w 1684972"/>
              <a:gd name="connsiteY0" fmla="*/ 0 h 6858000"/>
              <a:gd name="connsiteX1" fmla="*/ 1510909 w 1684972"/>
              <a:gd name="connsiteY1" fmla="*/ 0 h 6858000"/>
              <a:gd name="connsiteX2" fmla="*/ 1459684 w 1684972"/>
              <a:gd name="connsiteY2" fmla="*/ 6858000 h 6858000"/>
              <a:gd name="connsiteX3" fmla="*/ 0 w 1684972"/>
              <a:gd name="connsiteY3" fmla="*/ 6858000 h 6858000"/>
              <a:gd name="connsiteX4" fmla="*/ 0 w 1684972"/>
              <a:gd name="connsiteY4" fmla="*/ 0 h 6858000"/>
              <a:gd name="connsiteX0" fmla="*/ 0 w 1681660"/>
              <a:gd name="connsiteY0" fmla="*/ 0 h 6858000"/>
              <a:gd name="connsiteX1" fmla="*/ 1510909 w 1681660"/>
              <a:gd name="connsiteY1" fmla="*/ 0 h 6858000"/>
              <a:gd name="connsiteX2" fmla="*/ 1428560 w 1681660"/>
              <a:gd name="connsiteY2" fmla="*/ 6858000 h 6858000"/>
              <a:gd name="connsiteX3" fmla="*/ 0 w 1681660"/>
              <a:gd name="connsiteY3" fmla="*/ 6858000 h 6858000"/>
              <a:gd name="connsiteX4" fmla="*/ 0 w 1681660"/>
              <a:gd name="connsiteY4" fmla="*/ 0 h 6858000"/>
              <a:gd name="connsiteX0" fmla="*/ 0 w 1644606"/>
              <a:gd name="connsiteY0" fmla="*/ 0 h 6858000"/>
              <a:gd name="connsiteX1" fmla="*/ 1469409 w 1644606"/>
              <a:gd name="connsiteY1" fmla="*/ 0 h 6858000"/>
              <a:gd name="connsiteX2" fmla="*/ 1428560 w 1644606"/>
              <a:gd name="connsiteY2" fmla="*/ 6858000 h 6858000"/>
              <a:gd name="connsiteX3" fmla="*/ 0 w 1644606"/>
              <a:gd name="connsiteY3" fmla="*/ 6858000 h 6858000"/>
              <a:gd name="connsiteX4" fmla="*/ 0 w 1644606"/>
              <a:gd name="connsiteY4" fmla="*/ 0 h 6858000"/>
              <a:gd name="connsiteX0" fmla="*/ 0 w 1629995"/>
              <a:gd name="connsiteY0" fmla="*/ 0 h 6874777"/>
              <a:gd name="connsiteX1" fmla="*/ 1469409 w 1629995"/>
              <a:gd name="connsiteY1" fmla="*/ 0 h 6874777"/>
              <a:gd name="connsiteX2" fmla="*/ 1283180 w 1629995"/>
              <a:gd name="connsiteY2" fmla="*/ 6874777 h 6874777"/>
              <a:gd name="connsiteX3" fmla="*/ 0 w 1629995"/>
              <a:gd name="connsiteY3" fmla="*/ 6858000 h 6874777"/>
              <a:gd name="connsiteX4" fmla="*/ 0 w 1629995"/>
              <a:gd name="connsiteY4" fmla="*/ 0 h 6874777"/>
              <a:gd name="connsiteX0" fmla="*/ 0 w 1671363"/>
              <a:gd name="connsiteY0" fmla="*/ 0 h 6874777"/>
              <a:gd name="connsiteX1" fmla="*/ 1514841 w 1671363"/>
              <a:gd name="connsiteY1" fmla="*/ 0 h 6874777"/>
              <a:gd name="connsiteX2" fmla="*/ 1283180 w 1671363"/>
              <a:gd name="connsiteY2" fmla="*/ 6874777 h 6874777"/>
              <a:gd name="connsiteX3" fmla="*/ 0 w 1671363"/>
              <a:gd name="connsiteY3" fmla="*/ 6858000 h 6874777"/>
              <a:gd name="connsiteX4" fmla="*/ 0 w 1671363"/>
              <a:gd name="connsiteY4" fmla="*/ 0 h 6874777"/>
              <a:gd name="connsiteX0" fmla="*/ 0 w 1676115"/>
              <a:gd name="connsiteY0" fmla="*/ 0 h 6861556"/>
              <a:gd name="connsiteX1" fmla="*/ 1514841 w 1676115"/>
              <a:gd name="connsiteY1" fmla="*/ 0 h 6861556"/>
              <a:gd name="connsiteX2" fmla="*/ 1336075 w 1676115"/>
              <a:gd name="connsiteY2" fmla="*/ 6861556 h 6861556"/>
              <a:gd name="connsiteX3" fmla="*/ 0 w 1676115"/>
              <a:gd name="connsiteY3" fmla="*/ 6858000 h 6861556"/>
              <a:gd name="connsiteX4" fmla="*/ 0 w 1676115"/>
              <a:gd name="connsiteY4" fmla="*/ 0 h 6861556"/>
              <a:gd name="connsiteX0" fmla="*/ 10579 w 1686694"/>
              <a:gd name="connsiteY0" fmla="*/ 0 h 6871221"/>
              <a:gd name="connsiteX1" fmla="*/ 1525420 w 1686694"/>
              <a:gd name="connsiteY1" fmla="*/ 0 h 6871221"/>
              <a:gd name="connsiteX2" fmla="*/ 1346654 w 1686694"/>
              <a:gd name="connsiteY2" fmla="*/ 6861556 h 6871221"/>
              <a:gd name="connsiteX3" fmla="*/ 0 w 1686694"/>
              <a:gd name="connsiteY3" fmla="*/ 6871221 h 6871221"/>
              <a:gd name="connsiteX4" fmla="*/ 10579 w 1686694"/>
              <a:gd name="connsiteY4" fmla="*/ 0 h 6871221"/>
              <a:gd name="connsiteX0" fmla="*/ 10579 w 1667522"/>
              <a:gd name="connsiteY0" fmla="*/ 6611 h 6877832"/>
              <a:gd name="connsiteX1" fmla="*/ 1504263 w 1667522"/>
              <a:gd name="connsiteY1" fmla="*/ 0 h 6877832"/>
              <a:gd name="connsiteX2" fmla="*/ 1346654 w 1667522"/>
              <a:gd name="connsiteY2" fmla="*/ 6868167 h 6877832"/>
              <a:gd name="connsiteX3" fmla="*/ 0 w 1667522"/>
              <a:gd name="connsiteY3" fmla="*/ 6877832 h 6877832"/>
              <a:gd name="connsiteX4" fmla="*/ 10579 w 1667522"/>
              <a:gd name="connsiteY4" fmla="*/ 6611 h 6877832"/>
              <a:gd name="connsiteX0" fmla="*/ 10579 w 1661234"/>
              <a:gd name="connsiteY0" fmla="*/ 6611 h 6877832"/>
              <a:gd name="connsiteX1" fmla="*/ 1504263 w 1661234"/>
              <a:gd name="connsiteY1" fmla="*/ 0 h 6877832"/>
              <a:gd name="connsiteX2" fmla="*/ 1346654 w 1661234"/>
              <a:gd name="connsiteY2" fmla="*/ 6868167 h 6877832"/>
              <a:gd name="connsiteX3" fmla="*/ 0 w 1661234"/>
              <a:gd name="connsiteY3" fmla="*/ 6877832 h 6877832"/>
              <a:gd name="connsiteX4" fmla="*/ 10579 w 1661234"/>
              <a:gd name="connsiteY4" fmla="*/ 6611 h 6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234" h="6877832">
                <a:moveTo>
                  <a:pt x="10579" y="6611"/>
                </a:moveTo>
                <a:lnTo>
                  <a:pt x="1504263" y="0"/>
                </a:lnTo>
                <a:cubicBezTo>
                  <a:pt x="2124159" y="3326235"/>
                  <a:pt x="660895" y="4590556"/>
                  <a:pt x="1346654" y="6868167"/>
                </a:cubicBezTo>
                <a:lnTo>
                  <a:pt x="0" y="6877832"/>
                </a:lnTo>
                <a:cubicBezTo>
                  <a:pt x="3526" y="4587425"/>
                  <a:pt x="7053" y="2297018"/>
                  <a:pt x="10579" y="6611"/>
                </a:cubicBezTo>
                <a:close/>
              </a:path>
            </a:pathLst>
          </a:cu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152FB1DF-BF13-4DD1-BF90-D077C00A77A0}"/>
              </a:ext>
            </a:extLst>
          </p:cNvPr>
          <p:cNvSpPr/>
          <p:nvPr userDrawn="1"/>
        </p:nvSpPr>
        <p:spPr>
          <a:xfrm rot="5400000">
            <a:off x="3970728" y="-3979524"/>
            <a:ext cx="1202548" cy="9144005"/>
          </a:xfrm>
          <a:custGeom>
            <a:avLst/>
            <a:gdLst>
              <a:gd name="connsiteX0" fmla="*/ 0 w 1652631"/>
              <a:gd name="connsiteY0" fmla="*/ 0 h 6858000"/>
              <a:gd name="connsiteX1" fmla="*/ 1652631 w 1652631"/>
              <a:gd name="connsiteY1" fmla="*/ 0 h 6858000"/>
              <a:gd name="connsiteX2" fmla="*/ 1652631 w 1652631"/>
              <a:gd name="connsiteY2" fmla="*/ 6858000 h 6858000"/>
              <a:gd name="connsiteX3" fmla="*/ 0 w 1652631"/>
              <a:gd name="connsiteY3" fmla="*/ 6858000 h 6858000"/>
              <a:gd name="connsiteX4" fmla="*/ 0 w 1652631"/>
              <a:gd name="connsiteY4" fmla="*/ 0 h 6858000"/>
              <a:gd name="connsiteX0" fmla="*/ 0 w 1868880"/>
              <a:gd name="connsiteY0" fmla="*/ 0 h 6858000"/>
              <a:gd name="connsiteX1" fmla="*/ 1652631 w 1868880"/>
              <a:gd name="connsiteY1" fmla="*/ 0 h 6858000"/>
              <a:gd name="connsiteX2" fmla="*/ 1652631 w 1868880"/>
              <a:gd name="connsiteY2" fmla="*/ 6858000 h 6858000"/>
              <a:gd name="connsiteX3" fmla="*/ 0 w 1868880"/>
              <a:gd name="connsiteY3" fmla="*/ 6858000 h 6858000"/>
              <a:gd name="connsiteX4" fmla="*/ 0 w 1868880"/>
              <a:gd name="connsiteY4" fmla="*/ 0 h 6858000"/>
              <a:gd name="connsiteX0" fmla="*/ 0 w 1808729"/>
              <a:gd name="connsiteY0" fmla="*/ 0 h 6858000"/>
              <a:gd name="connsiteX1" fmla="*/ 1652631 w 1808729"/>
              <a:gd name="connsiteY1" fmla="*/ 0 h 6858000"/>
              <a:gd name="connsiteX2" fmla="*/ 1652631 w 1808729"/>
              <a:gd name="connsiteY2" fmla="*/ 6858000 h 6858000"/>
              <a:gd name="connsiteX3" fmla="*/ 0 w 1808729"/>
              <a:gd name="connsiteY3" fmla="*/ 6858000 h 6858000"/>
              <a:gd name="connsiteX4" fmla="*/ 0 w 1808729"/>
              <a:gd name="connsiteY4" fmla="*/ 0 h 6858000"/>
              <a:gd name="connsiteX0" fmla="*/ 0 w 1758815"/>
              <a:gd name="connsiteY0" fmla="*/ 0 h 6858000"/>
              <a:gd name="connsiteX1" fmla="*/ 1593908 w 1758815"/>
              <a:gd name="connsiteY1" fmla="*/ 0 h 6858000"/>
              <a:gd name="connsiteX2" fmla="*/ 1652631 w 1758815"/>
              <a:gd name="connsiteY2" fmla="*/ 6858000 h 6858000"/>
              <a:gd name="connsiteX3" fmla="*/ 0 w 1758815"/>
              <a:gd name="connsiteY3" fmla="*/ 6858000 h 6858000"/>
              <a:gd name="connsiteX4" fmla="*/ 0 w 1758815"/>
              <a:gd name="connsiteY4" fmla="*/ 0 h 6858000"/>
              <a:gd name="connsiteX0" fmla="*/ 0 w 1733130"/>
              <a:gd name="connsiteY0" fmla="*/ 0 h 6858000"/>
              <a:gd name="connsiteX1" fmla="*/ 1593908 w 1733130"/>
              <a:gd name="connsiteY1" fmla="*/ 0 h 6858000"/>
              <a:gd name="connsiteX2" fmla="*/ 1459684 w 1733130"/>
              <a:gd name="connsiteY2" fmla="*/ 6858000 h 6858000"/>
              <a:gd name="connsiteX3" fmla="*/ 0 w 1733130"/>
              <a:gd name="connsiteY3" fmla="*/ 6858000 h 6858000"/>
              <a:gd name="connsiteX4" fmla="*/ 0 w 1733130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680629"/>
              <a:gd name="connsiteY0" fmla="*/ 0 h 6858000"/>
              <a:gd name="connsiteX1" fmla="*/ 1510909 w 1680629"/>
              <a:gd name="connsiteY1" fmla="*/ 0 h 6858000"/>
              <a:gd name="connsiteX2" fmla="*/ 1459684 w 1680629"/>
              <a:gd name="connsiteY2" fmla="*/ 6858000 h 6858000"/>
              <a:gd name="connsiteX3" fmla="*/ 0 w 1680629"/>
              <a:gd name="connsiteY3" fmla="*/ 6858000 h 6858000"/>
              <a:gd name="connsiteX4" fmla="*/ 0 w 1680629"/>
              <a:gd name="connsiteY4" fmla="*/ 0 h 6858000"/>
              <a:gd name="connsiteX0" fmla="*/ 0 w 1715019"/>
              <a:gd name="connsiteY0" fmla="*/ 0 h 6858000"/>
              <a:gd name="connsiteX1" fmla="*/ 1510909 w 1715019"/>
              <a:gd name="connsiteY1" fmla="*/ 0 h 6858000"/>
              <a:gd name="connsiteX2" fmla="*/ 1459684 w 1715019"/>
              <a:gd name="connsiteY2" fmla="*/ 6858000 h 6858000"/>
              <a:gd name="connsiteX3" fmla="*/ 0 w 1715019"/>
              <a:gd name="connsiteY3" fmla="*/ 6858000 h 6858000"/>
              <a:gd name="connsiteX4" fmla="*/ 0 w 1715019"/>
              <a:gd name="connsiteY4" fmla="*/ 0 h 6858000"/>
              <a:gd name="connsiteX0" fmla="*/ 0 w 1684972"/>
              <a:gd name="connsiteY0" fmla="*/ 0 h 6858000"/>
              <a:gd name="connsiteX1" fmla="*/ 1510909 w 1684972"/>
              <a:gd name="connsiteY1" fmla="*/ 0 h 6858000"/>
              <a:gd name="connsiteX2" fmla="*/ 1459684 w 1684972"/>
              <a:gd name="connsiteY2" fmla="*/ 6858000 h 6858000"/>
              <a:gd name="connsiteX3" fmla="*/ 0 w 1684972"/>
              <a:gd name="connsiteY3" fmla="*/ 6858000 h 6858000"/>
              <a:gd name="connsiteX4" fmla="*/ 0 w 1684972"/>
              <a:gd name="connsiteY4" fmla="*/ 0 h 6858000"/>
              <a:gd name="connsiteX0" fmla="*/ 0 w 1681660"/>
              <a:gd name="connsiteY0" fmla="*/ 0 h 6858000"/>
              <a:gd name="connsiteX1" fmla="*/ 1510909 w 1681660"/>
              <a:gd name="connsiteY1" fmla="*/ 0 h 6858000"/>
              <a:gd name="connsiteX2" fmla="*/ 1428560 w 1681660"/>
              <a:gd name="connsiteY2" fmla="*/ 6858000 h 6858000"/>
              <a:gd name="connsiteX3" fmla="*/ 0 w 1681660"/>
              <a:gd name="connsiteY3" fmla="*/ 6858000 h 6858000"/>
              <a:gd name="connsiteX4" fmla="*/ 0 w 1681660"/>
              <a:gd name="connsiteY4" fmla="*/ 0 h 6858000"/>
              <a:gd name="connsiteX0" fmla="*/ 0 w 1644606"/>
              <a:gd name="connsiteY0" fmla="*/ 0 h 6858000"/>
              <a:gd name="connsiteX1" fmla="*/ 1469409 w 1644606"/>
              <a:gd name="connsiteY1" fmla="*/ 0 h 6858000"/>
              <a:gd name="connsiteX2" fmla="*/ 1428560 w 1644606"/>
              <a:gd name="connsiteY2" fmla="*/ 6858000 h 6858000"/>
              <a:gd name="connsiteX3" fmla="*/ 0 w 1644606"/>
              <a:gd name="connsiteY3" fmla="*/ 6858000 h 6858000"/>
              <a:gd name="connsiteX4" fmla="*/ 0 w 1644606"/>
              <a:gd name="connsiteY4" fmla="*/ 0 h 6858000"/>
              <a:gd name="connsiteX0" fmla="*/ 0 w 1537717"/>
              <a:gd name="connsiteY0" fmla="*/ 2 h 6858002"/>
              <a:gd name="connsiteX1" fmla="*/ 1347995 w 1537717"/>
              <a:gd name="connsiteY1" fmla="*/ 0 h 6858002"/>
              <a:gd name="connsiteX2" fmla="*/ 1428560 w 1537717"/>
              <a:gd name="connsiteY2" fmla="*/ 6858002 h 6858002"/>
              <a:gd name="connsiteX3" fmla="*/ 0 w 1537717"/>
              <a:gd name="connsiteY3" fmla="*/ 6858002 h 6858002"/>
              <a:gd name="connsiteX4" fmla="*/ 0 w 1537717"/>
              <a:gd name="connsiteY4" fmla="*/ 2 h 6858002"/>
              <a:gd name="connsiteX0" fmla="*/ 0 w 1534890"/>
              <a:gd name="connsiteY0" fmla="*/ 2 h 6858002"/>
              <a:gd name="connsiteX1" fmla="*/ 1347995 w 1534890"/>
              <a:gd name="connsiteY1" fmla="*/ 0 h 6858002"/>
              <a:gd name="connsiteX2" fmla="*/ 1406487 w 1534890"/>
              <a:gd name="connsiteY2" fmla="*/ 6858002 h 6858002"/>
              <a:gd name="connsiteX3" fmla="*/ 0 w 1534890"/>
              <a:gd name="connsiteY3" fmla="*/ 6858002 h 6858002"/>
              <a:gd name="connsiteX4" fmla="*/ 0 w 1534890"/>
              <a:gd name="connsiteY4" fmla="*/ 2 h 6858002"/>
              <a:gd name="connsiteX0" fmla="*/ 0 w 1498603"/>
              <a:gd name="connsiteY0" fmla="*/ 2 h 6858002"/>
              <a:gd name="connsiteX1" fmla="*/ 1347995 w 1498603"/>
              <a:gd name="connsiteY1" fmla="*/ 0 h 6858002"/>
              <a:gd name="connsiteX2" fmla="*/ 1406487 w 1498603"/>
              <a:gd name="connsiteY2" fmla="*/ 6858002 h 6858002"/>
              <a:gd name="connsiteX3" fmla="*/ 0 w 1498603"/>
              <a:gd name="connsiteY3" fmla="*/ 6858002 h 6858002"/>
              <a:gd name="connsiteX4" fmla="*/ 0 w 1498603"/>
              <a:gd name="connsiteY4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3" h="6858002">
                <a:moveTo>
                  <a:pt x="0" y="2"/>
                </a:moveTo>
                <a:lnTo>
                  <a:pt x="1347995" y="0"/>
                </a:lnTo>
                <a:cubicBezTo>
                  <a:pt x="1967891" y="3326235"/>
                  <a:pt x="408462" y="4527637"/>
                  <a:pt x="1406487" y="6858002"/>
                </a:cubicBezTo>
                <a:lnTo>
                  <a:pt x="0" y="685800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21C0366-D05C-4441-83F7-B17FAF2B6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21" y="202559"/>
            <a:ext cx="1166067" cy="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FC781-A30D-4872-83C7-5A1CEBA3DAF2}"/>
              </a:ext>
            </a:extLst>
          </p:cNvPr>
          <p:cNvSpPr txBox="1"/>
          <p:nvPr userDrawn="1"/>
        </p:nvSpPr>
        <p:spPr>
          <a:xfrm>
            <a:off x="8288323" y="5981349"/>
            <a:ext cx="96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chemeClr val="accent6">
                    <a:lumMod val="50000"/>
                  </a:schemeClr>
                </a:solidFill>
              </a:rPr>
              <a:t>☎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4E8671-781B-499D-82B5-365235D484F4}"/>
              </a:ext>
            </a:extLst>
          </p:cNvPr>
          <p:cNvSpPr/>
          <p:nvPr userDrawn="1"/>
        </p:nvSpPr>
        <p:spPr>
          <a:xfrm>
            <a:off x="7163683" y="6489180"/>
            <a:ext cx="151836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altLang="ko-KR" sz="2000" spc="-300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나눔스퀘어 Bold" pitchFamily="50" charset="-127"/>
                <a:ea typeface="나눔스퀘어 Bold" pitchFamily="50" charset="-127"/>
              </a:rPr>
              <a:t>02-6956-8192</a:t>
            </a:r>
            <a:endParaRPr lang="ko-KR" altLang="ko-KR" sz="2000" spc="-300" dirty="0"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나눔스퀘어 Bold" pitchFamily="50" charset="-127"/>
              <a:ea typeface="나눔스퀘어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55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>
            <a:extLst>
              <a:ext uri="{FF2B5EF4-FFF2-40B4-BE49-F238E27FC236}">
                <a16:creationId xmlns:a16="http://schemas.microsoft.com/office/drawing/2014/main" id="{BA28AFF1-ED3E-4507-9E38-53401D9A9B41}"/>
              </a:ext>
            </a:extLst>
          </p:cNvPr>
          <p:cNvSpPr/>
          <p:nvPr userDrawn="1"/>
        </p:nvSpPr>
        <p:spPr>
          <a:xfrm rot="16200000">
            <a:off x="1339160" y="-1166872"/>
            <a:ext cx="6465678" cy="9144000"/>
          </a:xfrm>
          <a:custGeom>
            <a:avLst/>
            <a:gdLst>
              <a:gd name="connsiteX0" fmla="*/ 0 w 1652631"/>
              <a:gd name="connsiteY0" fmla="*/ 0 h 6858000"/>
              <a:gd name="connsiteX1" fmla="*/ 1652631 w 1652631"/>
              <a:gd name="connsiteY1" fmla="*/ 0 h 6858000"/>
              <a:gd name="connsiteX2" fmla="*/ 1652631 w 1652631"/>
              <a:gd name="connsiteY2" fmla="*/ 6858000 h 6858000"/>
              <a:gd name="connsiteX3" fmla="*/ 0 w 1652631"/>
              <a:gd name="connsiteY3" fmla="*/ 6858000 h 6858000"/>
              <a:gd name="connsiteX4" fmla="*/ 0 w 1652631"/>
              <a:gd name="connsiteY4" fmla="*/ 0 h 6858000"/>
              <a:gd name="connsiteX0" fmla="*/ 0 w 1868880"/>
              <a:gd name="connsiteY0" fmla="*/ 0 h 6858000"/>
              <a:gd name="connsiteX1" fmla="*/ 1652631 w 1868880"/>
              <a:gd name="connsiteY1" fmla="*/ 0 h 6858000"/>
              <a:gd name="connsiteX2" fmla="*/ 1652631 w 1868880"/>
              <a:gd name="connsiteY2" fmla="*/ 6858000 h 6858000"/>
              <a:gd name="connsiteX3" fmla="*/ 0 w 1868880"/>
              <a:gd name="connsiteY3" fmla="*/ 6858000 h 6858000"/>
              <a:gd name="connsiteX4" fmla="*/ 0 w 1868880"/>
              <a:gd name="connsiteY4" fmla="*/ 0 h 6858000"/>
              <a:gd name="connsiteX0" fmla="*/ 0 w 1808729"/>
              <a:gd name="connsiteY0" fmla="*/ 0 h 6858000"/>
              <a:gd name="connsiteX1" fmla="*/ 1652631 w 1808729"/>
              <a:gd name="connsiteY1" fmla="*/ 0 h 6858000"/>
              <a:gd name="connsiteX2" fmla="*/ 1652631 w 1808729"/>
              <a:gd name="connsiteY2" fmla="*/ 6858000 h 6858000"/>
              <a:gd name="connsiteX3" fmla="*/ 0 w 1808729"/>
              <a:gd name="connsiteY3" fmla="*/ 6858000 h 6858000"/>
              <a:gd name="connsiteX4" fmla="*/ 0 w 1808729"/>
              <a:gd name="connsiteY4" fmla="*/ 0 h 6858000"/>
              <a:gd name="connsiteX0" fmla="*/ 0 w 1758815"/>
              <a:gd name="connsiteY0" fmla="*/ 0 h 6858000"/>
              <a:gd name="connsiteX1" fmla="*/ 1593908 w 1758815"/>
              <a:gd name="connsiteY1" fmla="*/ 0 h 6858000"/>
              <a:gd name="connsiteX2" fmla="*/ 1652631 w 1758815"/>
              <a:gd name="connsiteY2" fmla="*/ 6858000 h 6858000"/>
              <a:gd name="connsiteX3" fmla="*/ 0 w 1758815"/>
              <a:gd name="connsiteY3" fmla="*/ 6858000 h 6858000"/>
              <a:gd name="connsiteX4" fmla="*/ 0 w 1758815"/>
              <a:gd name="connsiteY4" fmla="*/ 0 h 6858000"/>
              <a:gd name="connsiteX0" fmla="*/ 0 w 1733130"/>
              <a:gd name="connsiteY0" fmla="*/ 0 h 6858000"/>
              <a:gd name="connsiteX1" fmla="*/ 1593908 w 1733130"/>
              <a:gd name="connsiteY1" fmla="*/ 0 h 6858000"/>
              <a:gd name="connsiteX2" fmla="*/ 1459684 w 1733130"/>
              <a:gd name="connsiteY2" fmla="*/ 6858000 h 6858000"/>
              <a:gd name="connsiteX3" fmla="*/ 0 w 1733130"/>
              <a:gd name="connsiteY3" fmla="*/ 6858000 h 6858000"/>
              <a:gd name="connsiteX4" fmla="*/ 0 w 1733130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680629"/>
              <a:gd name="connsiteY0" fmla="*/ 0 h 6858000"/>
              <a:gd name="connsiteX1" fmla="*/ 1510909 w 1680629"/>
              <a:gd name="connsiteY1" fmla="*/ 0 h 6858000"/>
              <a:gd name="connsiteX2" fmla="*/ 1459684 w 1680629"/>
              <a:gd name="connsiteY2" fmla="*/ 6858000 h 6858000"/>
              <a:gd name="connsiteX3" fmla="*/ 0 w 1680629"/>
              <a:gd name="connsiteY3" fmla="*/ 6858000 h 6858000"/>
              <a:gd name="connsiteX4" fmla="*/ 0 w 1680629"/>
              <a:gd name="connsiteY4" fmla="*/ 0 h 6858000"/>
              <a:gd name="connsiteX0" fmla="*/ 0 w 1715019"/>
              <a:gd name="connsiteY0" fmla="*/ 0 h 6858000"/>
              <a:gd name="connsiteX1" fmla="*/ 1510909 w 1715019"/>
              <a:gd name="connsiteY1" fmla="*/ 0 h 6858000"/>
              <a:gd name="connsiteX2" fmla="*/ 1459684 w 1715019"/>
              <a:gd name="connsiteY2" fmla="*/ 6858000 h 6858000"/>
              <a:gd name="connsiteX3" fmla="*/ 0 w 1715019"/>
              <a:gd name="connsiteY3" fmla="*/ 6858000 h 6858000"/>
              <a:gd name="connsiteX4" fmla="*/ 0 w 1715019"/>
              <a:gd name="connsiteY4" fmla="*/ 0 h 6858000"/>
              <a:gd name="connsiteX0" fmla="*/ 0 w 1684972"/>
              <a:gd name="connsiteY0" fmla="*/ 0 h 6858000"/>
              <a:gd name="connsiteX1" fmla="*/ 1510909 w 1684972"/>
              <a:gd name="connsiteY1" fmla="*/ 0 h 6858000"/>
              <a:gd name="connsiteX2" fmla="*/ 1459684 w 1684972"/>
              <a:gd name="connsiteY2" fmla="*/ 6858000 h 6858000"/>
              <a:gd name="connsiteX3" fmla="*/ 0 w 1684972"/>
              <a:gd name="connsiteY3" fmla="*/ 6858000 h 6858000"/>
              <a:gd name="connsiteX4" fmla="*/ 0 w 1684972"/>
              <a:gd name="connsiteY4" fmla="*/ 0 h 6858000"/>
              <a:gd name="connsiteX0" fmla="*/ 0 w 1681660"/>
              <a:gd name="connsiteY0" fmla="*/ 0 h 6858000"/>
              <a:gd name="connsiteX1" fmla="*/ 1510909 w 1681660"/>
              <a:gd name="connsiteY1" fmla="*/ 0 h 6858000"/>
              <a:gd name="connsiteX2" fmla="*/ 1428560 w 1681660"/>
              <a:gd name="connsiteY2" fmla="*/ 6858000 h 6858000"/>
              <a:gd name="connsiteX3" fmla="*/ 0 w 1681660"/>
              <a:gd name="connsiteY3" fmla="*/ 6858000 h 6858000"/>
              <a:gd name="connsiteX4" fmla="*/ 0 w 1681660"/>
              <a:gd name="connsiteY4" fmla="*/ 0 h 6858000"/>
              <a:gd name="connsiteX0" fmla="*/ 0 w 1644606"/>
              <a:gd name="connsiteY0" fmla="*/ 0 h 6858000"/>
              <a:gd name="connsiteX1" fmla="*/ 1469409 w 1644606"/>
              <a:gd name="connsiteY1" fmla="*/ 0 h 6858000"/>
              <a:gd name="connsiteX2" fmla="*/ 1428560 w 1644606"/>
              <a:gd name="connsiteY2" fmla="*/ 6858000 h 6858000"/>
              <a:gd name="connsiteX3" fmla="*/ 0 w 1644606"/>
              <a:gd name="connsiteY3" fmla="*/ 6858000 h 6858000"/>
              <a:gd name="connsiteX4" fmla="*/ 0 w 1644606"/>
              <a:gd name="connsiteY4" fmla="*/ 0 h 6858000"/>
              <a:gd name="connsiteX0" fmla="*/ 0 w 1629995"/>
              <a:gd name="connsiteY0" fmla="*/ 0 h 6874777"/>
              <a:gd name="connsiteX1" fmla="*/ 1469409 w 1629995"/>
              <a:gd name="connsiteY1" fmla="*/ 0 h 6874777"/>
              <a:gd name="connsiteX2" fmla="*/ 1283180 w 1629995"/>
              <a:gd name="connsiteY2" fmla="*/ 6874777 h 6874777"/>
              <a:gd name="connsiteX3" fmla="*/ 0 w 1629995"/>
              <a:gd name="connsiteY3" fmla="*/ 6858000 h 6874777"/>
              <a:gd name="connsiteX4" fmla="*/ 0 w 1629995"/>
              <a:gd name="connsiteY4" fmla="*/ 0 h 6874777"/>
              <a:gd name="connsiteX0" fmla="*/ 0 w 1671363"/>
              <a:gd name="connsiteY0" fmla="*/ 0 h 6874777"/>
              <a:gd name="connsiteX1" fmla="*/ 1514841 w 1671363"/>
              <a:gd name="connsiteY1" fmla="*/ 0 h 6874777"/>
              <a:gd name="connsiteX2" fmla="*/ 1283180 w 1671363"/>
              <a:gd name="connsiteY2" fmla="*/ 6874777 h 6874777"/>
              <a:gd name="connsiteX3" fmla="*/ 0 w 1671363"/>
              <a:gd name="connsiteY3" fmla="*/ 6858000 h 6874777"/>
              <a:gd name="connsiteX4" fmla="*/ 0 w 1671363"/>
              <a:gd name="connsiteY4" fmla="*/ 0 h 6874777"/>
              <a:gd name="connsiteX0" fmla="*/ 0 w 1792116"/>
              <a:gd name="connsiteY0" fmla="*/ 8877 h 6883654"/>
              <a:gd name="connsiteX1" fmla="*/ 1646238 w 1792116"/>
              <a:gd name="connsiteY1" fmla="*/ 0 h 6883654"/>
              <a:gd name="connsiteX2" fmla="*/ 1283180 w 1792116"/>
              <a:gd name="connsiteY2" fmla="*/ 6883654 h 6883654"/>
              <a:gd name="connsiteX3" fmla="*/ 0 w 1792116"/>
              <a:gd name="connsiteY3" fmla="*/ 6866877 h 6883654"/>
              <a:gd name="connsiteX4" fmla="*/ 0 w 1792116"/>
              <a:gd name="connsiteY4" fmla="*/ 8877 h 6883654"/>
              <a:gd name="connsiteX0" fmla="*/ 0 w 1847682"/>
              <a:gd name="connsiteY0" fmla="*/ 8877 h 6883654"/>
              <a:gd name="connsiteX1" fmla="*/ 1646238 w 1847682"/>
              <a:gd name="connsiteY1" fmla="*/ 0 h 6883654"/>
              <a:gd name="connsiteX2" fmla="*/ 1283180 w 1847682"/>
              <a:gd name="connsiteY2" fmla="*/ 6883654 h 6883654"/>
              <a:gd name="connsiteX3" fmla="*/ 0 w 1847682"/>
              <a:gd name="connsiteY3" fmla="*/ 6866877 h 6883654"/>
              <a:gd name="connsiteX4" fmla="*/ 0 w 1847682"/>
              <a:gd name="connsiteY4" fmla="*/ 8877 h 6883654"/>
              <a:gd name="connsiteX0" fmla="*/ 0 w 1742988"/>
              <a:gd name="connsiteY0" fmla="*/ 8877 h 6883654"/>
              <a:gd name="connsiteX1" fmla="*/ 1646238 w 1742988"/>
              <a:gd name="connsiteY1" fmla="*/ 0 h 6883654"/>
              <a:gd name="connsiteX2" fmla="*/ 1283180 w 1742988"/>
              <a:gd name="connsiteY2" fmla="*/ 6883654 h 6883654"/>
              <a:gd name="connsiteX3" fmla="*/ 0 w 1742988"/>
              <a:gd name="connsiteY3" fmla="*/ 6866877 h 6883654"/>
              <a:gd name="connsiteX4" fmla="*/ 0 w 1742988"/>
              <a:gd name="connsiteY4" fmla="*/ 8877 h 6883654"/>
              <a:gd name="connsiteX0" fmla="*/ 0 w 1765815"/>
              <a:gd name="connsiteY0" fmla="*/ 8877 h 6874777"/>
              <a:gd name="connsiteX1" fmla="*/ 1646238 w 1765815"/>
              <a:gd name="connsiteY1" fmla="*/ 0 h 6874777"/>
              <a:gd name="connsiteX2" fmla="*/ 1472391 w 1765815"/>
              <a:gd name="connsiteY2" fmla="*/ 6874777 h 6874777"/>
              <a:gd name="connsiteX3" fmla="*/ 0 w 1765815"/>
              <a:gd name="connsiteY3" fmla="*/ 6866877 h 6874777"/>
              <a:gd name="connsiteX4" fmla="*/ 0 w 1765815"/>
              <a:gd name="connsiteY4" fmla="*/ 8877 h 6874777"/>
              <a:gd name="connsiteX0" fmla="*/ 0 w 1754368"/>
              <a:gd name="connsiteY0" fmla="*/ 8877 h 6874777"/>
              <a:gd name="connsiteX1" fmla="*/ 1646238 w 1754368"/>
              <a:gd name="connsiteY1" fmla="*/ 0 h 6874777"/>
              <a:gd name="connsiteX2" fmla="*/ 1472391 w 1754368"/>
              <a:gd name="connsiteY2" fmla="*/ 6874777 h 6874777"/>
              <a:gd name="connsiteX3" fmla="*/ 0 w 1754368"/>
              <a:gd name="connsiteY3" fmla="*/ 6866877 h 6874777"/>
              <a:gd name="connsiteX4" fmla="*/ 0 w 1754368"/>
              <a:gd name="connsiteY4" fmla="*/ 8877 h 6874777"/>
              <a:gd name="connsiteX0" fmla="*/ 0 w 1765140"/>
              <a:gd name="connsiteY0" fmla="*/ 0 h 6865900"/>
              <a:gd name="connsiteX1" fmla="*/ 1658502 w 1765140"/>
              <a:gd name="connsiteY1" fmla="*/ 1 h 6865900"/>
              <a:gd name="connsiteX2" fmla="*/ 1472391 w 1765140"/>
              <a:gd name="connsiteY2" fmla="*/ 6865900 h 6865900"/>
              <a:gd name="connsiteX3" fmla="*/ 0 w 1765140"/>
              <a:gd name="connsiteY3" fmla="*/ 6858000 h 6865900"/>
              <a:gd name="connsiteX4" fmla="*/ 0 w 1765140"/>
              <a:gd name="connsiteY4" fmla="*/ 0 h 6865900"/>
              <a:gd name="connsiteX0" fmla="*/ 0 w 1726473"/>
              <a:gd name="connsiteY0" fmla="*/ 0 h 6865900"/>
              <a:gd name="connsiteX1" fmla="*/ 1658502 w 1726473"/>
              <a:gd name="connsiteY1" fmla="*/ 1 h 6865900"/>
              <a:gd name="connsiteX2" fmla="*/ 1472391 w 1726473"/>
              <a:gd name="connsiteY2" fmla="*/ 6865900 h 6865900"/>
              <a:gd name="connsiteX3" fmla="*/ 0 w 1726473"/>
              <a:gd name="connsiteY3" fmla="*/ 6858000 h 6865900"/>
              <a:gd name="connsiteX4" fmla="*/ 0 w 1726473"/>
              <a:gd name="connsiteY4" fmla="*/ 0 h 6865900"/>
              <a:gd name="connsiteX0" fmla="*/ 0 w 1683936"/>
              <a:gd name="connsiteY0" fmla="*/ 0 h 6865900"/>
              <a:gd name="connsiteX1" fmla="*/ 1611199 w 1683936"/>
              <a:gd name="connsiteY1" fmla="*/ 1 h 6865900"/>
              <a:gd name="connsiteX2" fmla="*/ 1472391 w 1683936"/>
              <a:gd name="connsiteY2" fmla="*/ 6865900 h 6865900"/>
              <a:gd name="connsiteX3" fmla="*/ 0 w 1683936"/>
              <a:gd name="connsiteY3" fmla="*/ 6858000 h 6865900"/>
              <a:gd name="connsiteX4" fmla="*/ 0 w 1683936"/>
              <a:gd name="connsiteY4" fmla="*/ 0 h 6865900"/>
              <a:gd name="connsiteX0" fmla="*/ 0 w 1745506"/>
              <a:gd name="connsiteY0" fmla="*/ 0 h 6865900"/>
              <a:gd name="connsiteX1" fmla="*/ 1611199 w 1745506"/>
              <a:gd name="connsiteY1" fmla="*/ 1 h 6865900"/>
              <a:gd name="connsiteX2" fmla="*/ 1472391 w 1745506"/>
              <a:gd name="connsiteY2" fmla="*/ 6865900 h 6865900"/>
              <a:gd name="connsiteX3" fmla="*/ 0 w 1745506"/>
              <a:gd name="connsiteY3" fmla="*/ 6858000 h 6865900"/>
              <a:gd name="connsiteX4" fmla="*/ 0 w 1745506"/>
              <a:gd name="connsiteY4" fmla="*/ 0 h 6865900"/>
              <a:gd name="connsiteX0" fmla="*/ 0 w 1739524"/>
              <a:gd name="connsiteY0" fmla="*/ 0 h 6865900"/>
              <a:gd name="connsiteX1" fmla="*/ 1611199 w 1739524"/>
              <a:gd name="connsiteY1" fmla="*/ 1 h 6865900"/>
              <a:gd name="connsiteX2" fmla="*/ 1472391 w 1739524"/>
              <a:gd name="connsiteY2" fmla="*/ 6865900 h 6865900"/>
              <a:gd name="connsiteX3" fmla="*/ 0 w 1739524"/>
              <a:gd name="connsiteY3" fmla="*/ 6858000 h 6865900"/>
              <a:gd name="connsiteX4" fmla="*/ 0 w 1739524"/>
              <a:gd name="connsiteY4" fmla="*/ 0 h 6865900"/>
              <a:gd name="connsiteX0" fmla="*/ 0 w 1749864"/>
              <a:gd name="connsiteY0" fmla="*/ 0 h 6865900"/>
              <a:gd name="connsiteX1" fmla="*/ 1623097 w 1749864"/>
              <a:gd name="connsiteY1" fmla="*/ 1 h 6865900"/>
              <a:gd name="connsiteX2" fmla="*/ 1472391 w 1749864"/>
              <a:gd name="connsiteY2" fmla="*/ 6865900 h 6865900"/>
              <a:gd name="connsiteX3" fmla="*/ 0 w 1749864"/>
              <a:gd name="connsiteY3" fmla="*/ 6858000 h 6865900"/>
              <a:gd name="connsiteX4" fmla="*/ 0 w 1749864"/>
              <a:gd name="connsiteY4" fmla="*/ 0 h 686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64" h="6865900">
                <a:moveTo>
                  <a:pt x="0" y="0"/>
                </a:moveTo>
                <a:lnTo>
                  <a:pt x="1623097" y="1"/>
                </a:lnTo>
                <a:cubicBezTo>
                  <a:pt x="2032759" y="3557056"/>
                  <a:pt x="1303636" y="3205199"/>
                  <a:pt x="1472391" y="68659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152FB1DF-BF13-4DD1-BF90-D077C00A77A0}"/>
              </a:ext>
            </a:extLst>
          </p:cNvPr>
          <p:cNvSpPr/>
          <p:nvPr userDrawn="1"/>
        </p:nvSpPr>
        <p:spPr>
          <a:xfrm rot="16200000">
            <a:off x="1354015" y="-931985"/>
            <a:ext cx="6435969" cy="9144000"/>
          </a:xfrm>
          <a:custGeom>
            <a:avLst/>
            <a:gdLst>
              <a:gd name="connsiteX0" fmla="*/ 0 w 1652631"/>
              <a:gd name="connsiteY0" fmla="*/ 0 h 6858000"/>
              <a:gd name="connsiteX1" fmla="*/ 1652631 w 1652631"/>
              <a:gd name="connsiteY1" fmla="*/ 0 h 6858000"/>
              <a:gd name="connsiteX2" fmla="*/ 1652631 w 1652631"/>
              <a:gd name="connsiteY2" fmla="*/ 6858000 h 6858000"/>
              <a:gd name="connsiteX3" fmla="*/ 0 w 1652631"/>
              <a:gd name="connsiteY3" fmla="*/ 6858000 h 6858000"/>
              <a:gd name="connsiteX4" fmla="*/ 0 w 1652631"/>
              <a:gd name="connsiteY4" fmla="*/ 0 h 6858000"/>
              <a:gd name="connsiteX0" fmla="*/ 0 w 1868880"/>
              <a:gd name="connsiteY0" fmla="*/ 0 h 6858000"/>
              <a:gd name="connsiteX1" fmla="*/ 1652631 w 1868880"/>
              <a:gd name="connsiteY1" fmla="*/ 0 h 6858000"/>
              <a:gd name="connsiteX2" fmla="*/ 1652631 w 1868880"/>
              <a:gd name="connsiteY2" fmla="*/ 6858000 h 6858000"/>
              <a:gd name="connsiteX3" fmla="*/ 0 w 1868880"/>
              <a:gd name="connsiteY3" fmla="*/ 6858000 h 6858000"/>
              <a:gd name="connsiteX4" fmla="*/ 0 w 1868880"/>
              <a:gd name="connsiteY4" fmla="*/ 0 h 6858000"/>
              <a:gd name="connsiteX0" fmla="*/ 0 w 1808729"/>
              <a:gd name="connsiteY0" fmla="*/ 0 h 6858000"/>
              <a:gd name="connsiteX1" fmla="*/ 1652631 w 1808729"/>
              <a:gd name="connsiteY1" fmla="*/ 0 h 6858000"/>
              <a:gd name="connsiteX2" fmla="*/ 1652631 w 1808729"/>
              <a:gd name="connsiteY2" fmla="*/ 6858000 h 6858000"/>
              <a:gd name="connsiteX3" fmla="*/ 0 w 1808729"/>
              <a:gd name="connsiteY3" fmla="*/ 6858000 h 6858000"/>
              <a:gd name="connsiteX4" fmla="*/ 0 w 1808729"/>
              <a:gd name="connsiteY4" fmla="*/ 0 h 6858000"/>
              <a:gd name="connsiteX0" fmla="*/ 0 w 1758815"/>
              <a:gd name="connsiteY0" fmla="*/ 0 h 6858000"/>
              <a:gd name="connsiteX1" fmla="*/ 1593908 w 1758815"/>
              <a:gd name="connsiteY1" fmla="*/ 0 h 6858000"/>
              <a:gd name="connsiteX2" fmla="*/ 1652631 w 1758815"/>
              <a:gd name="connsiteY2" fmla="*/ 6858000 h 6858000"/>
              <a:gd name="connsiteX3" fmla="*/ 0 w 1758815"/>
              <a:gd name="connsiteY3" fmla="*/ 6858000 h 6858000"/>
              <a:gd name="connsiteX4" fmla="*/ 0 w 1758815"/>
              <a:gd name="connsiteY4" fmla="*/ 0 h 6858000"/>
              <a:gd name="connsiteX0" fmla="*/ 0 w 1733130"/>
              <a:gd name="connsiteY0" fmla="*/ 0 h 6858000"/>
              <a:gd name="connsiteX1" fmla="*/ 1593908 w 1733130"/>
              <a:gd name="connsiteY1" fmla="*/ 0 h 6858000"/>
              <a:gd name="connsiteX2" fmla="*/ 1459684 w 1733130"/>
              <a:gd name="connsiteY2" fmla="*/ 6858000 h 6858000"/>
              <a:gd name="connsiteX3" fmla="*/ 0 w 1733130"/>
              <a:gd name="connsiteY3" fmla="*/ 6858000 h 6858000"/>
              <a:gd name="connsiteX4" fmla="*/ 0 w 1733130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753006"/>
              <a:gd name="connsiteY0" fmla="*/ 0 h 6858000"/>
              <a:gd name="connsiteX1" fmla="*/ 1593908 w 1753006"/>
              <a:gd name="connsiteY1" fmla="*/ 0 h 6858000"/>
              <a:gd name="connsiteX2" fmla="*/ 1459684 w 1753006"/>
              <a:gd name="connsiteY2" fmla="*/ 6858000 h 6858000"/>
              <a:gd name="connsiteX3" fmla="*/ 0 w 1753006"/>
              <a:gd name="connsiteY3" fmla="*/ 6858000 h 6858000"/>
              <a:gd name="connsiteX4" fmla="*/ 0 w 1753006"/>
              <a:gd name="connsiteY4" fmla="*/ 0 h 6858000"/>
              <a:gd name="connsiteX0" fmla="*/ 0 w 1680629"/>
              <a:gd name="connsiteY0" fmla="*/ 0 h 6858000"/>
              <a:gd name="connsiteX1" fmla="*/ 1510909 w 1680629"/>
              <a:gd name="connsiteY1" fmla="*/ 0 h 6858000"/>
              <a:gd name="connsiteX2" fmla="*/ 1459684 w 1680629"/>
              <a:gd name="connsiteY2" fmla="*/ 6858000 h 6858000"/>
              <a:gd name="connsiteX3" fmla="*/ 0 w 1680629"/>
              <a:gd name="connsiteY3" fmla="*/ 6858000 h 6858000"/>
              <a:gd name="connsiteX4" fmla="*/ 0 w 1680629"/>
              <a:gd name="connsiteY4" fmla="*/ 0 h 6858000"/>
              <a:gd name="connsiteX0" fmla="*/ 0 w 1715019"/>
              <a:gd name="connsiteY0" fmla="*/ 0 h 6858000"/>
              <a:gd name="connsiteX1" fmla="*/ 1510909 w 1715019"/>
              <a:gd name="connsiteY1" fmla="*/ 0 h 6858000"/>
              <a:gd name="connsiteX2" fmla="*/ 1459684 w 1715019"/>
              <a:gd name="connsiteY2" fmla="*/ 6858000 h 6858000"/>
              <a:gd name="connsiteX3" fmla="*/ 0 w 1715019"/>
              <a:gd name="connsiteY3" fmla="*/ 6858000 h 6858000"/>
              <a:gd name="connsiteX4" fmla="*/ 0 w 1715019"/>
              <a:gd name="connsiteY4" fmla="*/ 0 h 6858000"/>
              <a:gd name="connsiteX0" fmla="*/ 0 w 1684972"/>
              <a:gd name="connsiteY0" fmla="*/ 0 h 6858000"/>
              <a:gd name="connsiteX1" fmla="*/ 1510909 w 1684972"/>
              <a:gd name="connsiteY1" fmla="*/ 0 h 6858000"/>
              <a:gd name="connsiteX2" fmla="*/ 1459684 w 1684972"/>
              <a:gd name="connsiteY2" fmla="*/ 6858000 h 6858000"/>
              <a:gd name="connsiteX3" fmla="*/ 0 w 1684972"/>
              <a:gd name="connsiteY3" fmla="*/ 6858000 h 6858000"/>
              <a:gd name="connsiteX4" fmla="*/ 0 w 1684972"/>
              <a:gd name="connsiteY4" fmla="*/ 0 h 6858000"/>
              <a:gd name="connsiteX0" fmla="*/ 0 w 1681660"/>
              <a:gd name="connsiteY0" fmla="*/ 0 h 6858000"/>
              <a:gd name="connsiteX1" fmla="*/ 1510909 w 1681660"/>
              <a:gd name="connsiteY1" fmla="*/ 0 h 6858000"/>
              <a:gd name="connsiteX2" fmla="*/ 1428560 w 1681660"/>
              <a:gd name="connsiteY2" fmla="*/ 6858000 h 6858000"/>
              <a:gd name="connsiteX3" fmla="*/ 0 w 1681660"/>
              <a:gd name="connsiteY3" fmla="*/ 6858000 h 6858000"/>
              <a:gd name="connsiteX4" fmla="*/ 0 w 1681660"/>
              <a:gd name="connsiteY4" fmla="*/ 0 h 6858000"/>
              <a:gd name="connsiteX0" fmla="*/ 0 w 1644606"/>
              <a:gd name="connsiteY0" fmla="*/ 0 h 6858000"/>
              <a:gd name="connsiteX1" fmla="*/ 1469409 w 1644606"/>
              <a:gd name="connsiteY1" fmla="*/ 0 h 6858000"/>
              <a:gd name="connsiteX2" fmla="*/ 1428560 w 1644606"/>
              <a:gd name="connsiteY2" fmla="*/ 6858000 h 6858000"/>
              <a:gd name="connsiteX3" fmla="*/ 0 w 1644606"/>
              <a:gd name="connsiteY3" fmla="*/ 6858000 h 6858000"/>
              <a:gd name="connsiteX4" fmla="*/ 0 w 1644606"/>
              <a:gd name="connsiteY4" fmla="*/ 0 h 6858000"/>
              <a:gd name="connsiteX0" fmla="*/ 0 w 1694267"/>
              <a:gd name="connsiteY0" fmla="*/ 0 h 6858000"/>
              <a:gd name="connsiteX1" fmla="*/ 1469409 w 1694267"/>
              <a:gd name="connsiteY1" fmla="*/ 0 h 6858000"/>
              <a:gd name="connsiteX2" fmla="*/ 1428560 w 1694267"/>
              <a:gd name="connsiteY2" fmla="*/ 6858000 h 6858000"/>
              <a:gd name="connsiteX3" fmla="*/ 0 w 1694267"/>
              <a:gd name="connsiteY3" fmla="*/ 6858000 h 6858000"/>
              <a:gd name="connsiteX4" fmla="*/ 0 w 1694267"/>
              <a:gd name="connsiteY4" fmla="*/ 0 h 6858000"/>
              <a:gd name="connsiteX0" fmla="*/ 0 w 1697389"/>
              <a:gd name="connsiteY0" fmla="*/ 0 h 6866877"/>
              <a:gd name="connsiteX1" fmla="*/ 1469409 w 1697389"/>
              <a:gd name="connsiteY1" fmla="*/ 0 h 6866877"/>
              <a:gd name="connsiteX2" fmla="*/ 1445817 w 1697389"/>
              <a:gd name="connsiteY2" fmla="*/ 6866877 h 6866877"/>
              <a:gd name="connsiteX3" fmla="*/ 0 w 1697389"/>
              <a:gd name="connsiteY3" fmla="*/ 6858000 h 6866877"/>
              <a:gd name="connsiteX4" fmla="*/ 0 w 1697389"/>
              <a:gd name="connsiteY4" fmla="*/ 0 h 6866877"/>
              <a:gd name="connsiteX0" fmla="*/ 0 w 1731459"/>
              <a:gd name="connsiteY0" fmla="*/ 0 h 6866877"/>
              <a:gd name="connsiteX1" fmla="*/ 1510826 w 1731459"/>
              <a:gd name="connsiteY1" fmla="*/ 0 h 6866877"/>
              <a:gd name="connsiteX2" fmla="*/ 1445817 w 1731459"/>
              <a:gd name="connsiteY2" fmla="*/ 6866877 h 6866877"/>
              <a:gd name="connsiteX3" fmla="*/ 0 w 1731459"/>
              <a:gd name="connsiteY3" fmla="*/ 6858000 h 6866877"/>
              <a:gd name="connsiteX4" fmla="*/ 0 w 1731459"/>
              <a:gd name="connsiteY4" fmla="*/ 0 h 6866877"/>
              <a:gd name="connsiteX0" fmla="*/ 0 w 1644683"/>
              <a:gd name="connsiteY0" fmla="*/ 0 h 6866877"/>
              <a:gd name="connsiteX1" fmla="*/ 1510826 w 1644683"/>
              <a:gd name="connsiteY1" fmla="*/ 0 h 6866877"/>
              <a:gd name="connsiteX2" fmla="*/ 1445817 w 1644683"/>
              <a:gd name="connsiteY2" fmla="*/ 6866877 h 6866877"/>
              <a:gd name="connsiteX3" fmla="*/ 0 w 1644683"/>
              <a:gd name="connsiteY3" fmla="*/ 6858000 h 6866877"/>
              <a:gd name="connsiteX4" fmla="*/ 0 w 1644683"/>
              <a:gd name="connsiteY4" fmla="*/ 0 h 686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83" h="6866877">
                <a:moveTo>
                  <a:pt x="0" y="0"/>
                </a:moveTo>
                <a:lnTo>
                  <a:pt x="1510826" y="0"/>
                </a:lnTo>
                <a:cubicBezTo>
                  <a:pt x="1925362" y="3743485"/>
                  <a:pt x="1224117" y="3373026"/>
                  <a:pt x="1445817" y="686687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21C0366-D05C-4441-83F7-B17FAF2B6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21" y="202559"/>
            <a:ext cx="1166067" cy="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FB80D-6FCF-474B-A22B-BE186A96518E}"/>
              </a:ext>
            </a:extLst>
          </p:cNvPr>
          <p:cNvSpPr txBox="1"/>
          <p:nvPr userDrawn="1"/>
        </p:nvSpPr>
        <p:spPr>
          <a:xfrm>
            <a:off x="328157" y="3020371"/>
            <a:ext cx="55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Thank you!</a:t>
            </a:r>
            <a:endParaRPr kumimoji="0" lang="en-US" altLang="ko-KR" sz="6000" b="1" kern="1200" dirty="0">
              <a:solidFill>
                <a:schemeClr val="bg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69B4602-BE2B-4FDF-8C1C-8B95E77078EC}"/>
              </a:ext>
            </a:extLst>
          </p:cNvPr>
          <p:cNvCxnSpPr/>
          <p:nvPr userDrawn="1"/>
        </p:nvCxnSpPr>
        <p:spPr>
          <a:xfrm>
            <a:off x="893331" y="4134148"/>
            <a:ext cx="4488110" cy="0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2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085171A-8D6F-4E4E-B18F-3936C8E7ECC0}"/>
              </a:ext>
            </a:extLst>
          </p:cNvPr>
          <p:cNvSpPr txBox="1"/>
          <p:nvPr/>
        </p:nvSpPr>
        <p:spPr>
          <a:xfrm>
            <a:off x="4043492" y="6291743"/>
            <a:ext cx="49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내일배움카드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105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HRD-Net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문의처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945" y="1662546"/>
            <a:ext cx="84872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자격 요건 관련 문의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관할 고용센터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고용노동부 대표번호</a:t>
            </a:r>
            <a:r>
              <a:rPr lang="en-US" altLang="ko-KR" sz="1200" dirty="0" smtClean="0">
                <a:latin typeface="+mn-ea"/>
              </a:rPr>
              <a:t>: 1350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카드 수령 관련 문의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해당 카드사 고객지원센터 문의</a:t>
            </a: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err="1" smtClean="0">
                <a:latin typeface="+mn-ea"/>
              </a:rPr>
              <a:t>신한카드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1544-7000</a:t>
            </a: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err="1" smtClean="0">
                <a:latin typeface="+mn-ea"/>
              </a:rPr>
              <a:t>농협카드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: 1644-4000</a:t>
            </a:r>
            <a:endParaRPr lang="ko-KR" altLang="en-US" sz="1200" dirty="0" smtClean="0">
              <a:latin typeface="+mn-ea"/>
            </a:endParaRP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온라인 신청 관련 문의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한국고용정보원</a:t>
            </a:r>
            <a:endParaRPr lang="en-US" altLang="ko-KR" sz="14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한국고용정보원</a:t>
            </a:r>
            <a:r>
              <a:rPr lang="en-US" altLang="ko-KR" sz="1200" dirty="0" smtClean="0">
                <a:latin typeface="+mn-ea"/>
              </a:rPr>
              <a:t>: 1577-7114</a:t>
            </a:r>
          </a:p>
          <a:p>
            <a:pPr marL="171450" indent="-171450">
              <a:buFontTx/>
              <a:buChar char="-"/>
            </a:pPr>
            <a:endParaRPr lang="en-US" altLang="ko-KR" sz="1200" dirty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HRD 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주소</a:t>
            </a:r>
            <a:endParaRPr lang="en-US" altLang="ko-KR" sz="1400" dirty="0" smtClean="0"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- https://www.hrd.go.kr/</a:t>
            </a:r>
          </a:p>
          <a:p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091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315"/>
          <a:stretch/>
        </p:blipFill>
        <p:spPr>
          <a:xfrm>
            <a:off x="182504" y="1894686"/>
            <a:ext cx="6333152" cy="39574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직사각형 4"/>
          <p:cNvSpPr/>
          <p:nvPr/>
        </p:nvSpPr>
        <p:spPr>
          <a:xfrm>
            <a:off x="5843847" y="1811229"/>
            <a:ext cx="315884" cy="39995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828249" y="332807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1</a:t>
            </a:r>
            <a:endParaRPr lang="ko-KR" altLang="en-US" sz="11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972265" y="3253345"/>
            <a:ext cx="20470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</a:t>
            </a:r>
            <a:r>
              <a:rPr lang="ko-KR" altLang="en-US" sz="105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상단에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회원가입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16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570554" y="314519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2</a:t>
            </a:r>
            <a:endParaRPr lang="ko-KR" altLang="en-US" sz="11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714570" y="3070465"/>
            <a:ext cx="20470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휴대폰 본인인증 클릭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" y="1684425"/>
            <a:ext cx="4706761" cy="3137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333461" y="3787410"/>
            <a:ext cx="565266" cy="52349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FFD7067-335D-4832-A8EA-2FEFCF83AED0}"/>
              </a:ext>
            </a:extLst>
          </p:cNvPr>
          <p:cNvCxnSpPr>
            <a:cxnSpLocks/>
          </p:cNvCxnSpPr>
          <p:nvPr/>
        </p:nvCxnSpPr>
        <p:spPr>
          <a:xfrm flipV="1">
            <a:off x="1399965" y="4718226"/>
            <a:ext cx="634885" cy="1315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C67A1DF-C66B-4730-A914-C8829DAD39D1}"/>
              </a:ext>
            </a:extLst>
          </p:cNvPr>
          <p:cNvCxnSpPr>
            <a:cxnSpLocks/>
          </p:cNvCxnSpPr>
          <p:nvPr/>
        </p:nvCxnSpPr>
        <p:spPr>
          <a:xfrm>
            <a:off x="1406413" y="4327490"/>
            <a:ext cx="0" cy="45210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/>
          <a:stretch/>
        </p:blipFill>
        <p:spPr bwMode="auto">
          <a:xfrm>
            <a:off x="2084306" y="3787410"/>
            <a:ext cx="1959460" cy="2942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13" y="3787410"/>
            <a:ext cx="1959460" cy="2942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122226" y="3931497"/>
            <a:ext cx="896247" cy="1383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02355" y="4667302"/>
            <a:ext cx="1891179" cy="148888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21686" y="6189577"/>
            <a:ext cx="1097281" cy="26600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387002" y="6206203"/>
            <a:ext cx="421179" cy="26600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570554" y="343865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3</a:t>
            </a:r>
            <a:endParaRPr lang="ko-KR" altLang="en-US" sz="1100" b="1" dirty="0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714570" y="3380557"/>
            <a:ext cx="20470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휴대폰본인확인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문자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)’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체크 후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정보입력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endParaRPr kumimoji="0" lang="en-US" altLang="ko-KR" sz="105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1131727" y="3845702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2</a:t>
            </a:r>
            <a:endParaRPr lang="ko-KR" altLang="en-US" sz="1100" b="1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4093222" y="523436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3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5801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72954" y="6262593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4</a:t>
            </a:r>
            <a:endParaRPr lang="ko-KR" altLang="en-US" sz="11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516970" y="6204802"/>
            <a:ext cx="20470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약관 동의 후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개인정보 입력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2" y="1659718"/>
            <a:ext cx="4207642" cy="437640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79" y="1659718"/>
            <a:ext cx="4304155" cy="437640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4447649" y="192766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4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052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233426" y="328218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5</a:t>
            </a:r>
            <a:endParaRPr lang="ko-KR" altLang="en-US" sz="11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377442" y="3224395"/>
            <a:ext cx="2409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상단에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국민내일배움카드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탭 클릭 </a:t>
            </a:r>
            <a:endParaRPr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원하는 과정 선택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1" y="1854708"/>
            <a:ext cx="5777721" cy="4092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3683301" y="1977666"/>
            <a:ext cx="531252" cy="2201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3916" t="3324" r="11666" b="5495"/>
          <a:stretch/>
        </p:blipFill>
        <p:spPr>
          <a:xfrm>
            <a:off x="3683301" y="2432522"/>
            <a:ext cx="1463041" cy="167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직사각형 11"/>
          <p:cNvSpPr/>
          <p:nvPr/>
        </p:nvSpPr>
        <p:spPr>
          <a:xfrm>
            <a:off x="1130532" y="2945928"/>
            <a:ext cx="1404850" cy="2784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83301" y="2432522"/>
            <a:ext cx="1404088" cy="6796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FFD7067-335D-4832-A8EA-2FEFCF83AED0}"/>
              </a:ext>
            </a:extLst>
          </p:cNvPr>
          <p:cNvCxnSpPr>
            <a:cxnSpLocks/>
          </p:cNvCxnSpPr>
          <p:nvPr/>
        </p:nvCxnSpPr>
        <p:spPr>
          <a:xfrm>
            <a:off x="3948927" y="2204358"/>
            <a:ext cx="0" cy="16499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233426" y="3708330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6</a:t>
            </a:r>
            <a:endParaRPr lang="ko-KR" altLang="en-US" sz="1100" b="1" dirty="0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377442" y="3642226"/>
            <a:ext cx="26834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구직자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일반과정 신청</a:t>
            </a:r>
            <a:endParaRPr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spcBef>
                <a:spcPts val="0"/>
              </a:spcBef>
              <a:defRPr/>
            </a:pP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근로자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재직자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= </a:t>
            </a:r>
            <a:r>
              <a:rPr kumimoji="0"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내일배움카드과정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신청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4142545" y="224196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5</a:t>
            </a:r>
            <a:endParaRPr lang="ko-KR" altLang="en-US" sz="1100" b="1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927563" y="3040174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6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0289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62952" y="6119464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9</a:t>
            </a:r>
            <a:endParaRPr lang="ko-KR" altLang="en-US" sz="11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506968" y="6061673"/>
            <a:ext cx="24922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필요내용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작성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동의에 체크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516662" y="6320810"/>
            <a:ext cx="26834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결제 정보 입력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결제 진행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83282" y="1924345"/>
            <a:ext cx="4133187" cy="3889254"/>
            <a:chOff x="182504" y="1644451"/>
            <a:chExt cx="4133187" cy="3889254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505" y="4432789"/>
              <a:ext cx="4133186" cy="1100916"/>
            </a:xfrm>
            <a:prstGeom prst="rect">
              <a:avLst/>
            </a:prstGeom>
          </p:spPr>
        </p:pic>
        <p:grpSp>
          <p:nvGrpSpPr>
            <p:cNvPr id="32" name="그룹 31"/>
            <p:cNvGrpSpPr/>
            <p:nvPr/>
          </p:nvGrpSpPr>
          <p:grpSpPr>
            <a:xfrm>
              <a:off x="182504" y="1644451"/>
              <a:ext cx="4133186" cy="2788338"/>
              <a:chOff x="182504" y="1644451"/>
              <a:chExt cx="4133186" cy="2788338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04" y="1644451"/>
                <a:ext cx="4133186" cy="2788338"/>
              </a:xfrm>
              <a:prstGeom prst="rect">
                <a:avLst/>
              </a:prstGeom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955964" y="3951702"/>
                <a:ext cx="182880" cy="75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967042" y="4112415"/>
                <a:ext cx="362993" cy="85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2931616" y="3941693"/>
                <a:ext cx="401788" cy="85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4581106" y="1515950"/>
            <a:ext cx="4182473" cy="5007835"/>
            <a:chOff x="4581106" y="1515950"/>
            <a:chExt cx="4182473" cy="5007835"/>
          </a:xfrm>
        </p:grpSpPr>
        <p:grpSp>
          <p:nvGrpSpPr>
            <p:cNvPr id="34" name="그룹 33"/>
            <p:cNvGrpSpPr/>
            <p:nvPr/>
          </p:nvGrpSpPr>
          <p:grpSpPr>
            <a:xfrm>
              <a:off x="4581106" y="1515950"/>
              <a:ext cx="4182473" cy="4656250"/>
              <a:chOff x="4581106" y="1515950"/>
              <a:chExt cx="4182473" cy="4656250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1106" y="1515950"/>
                <a:ext cx="4182473" cy="270051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5"/>
              <a:srcRect r="608" b="20539"/>
              <a:stretch/>
            </p:blipFill>
            <p:spPr>
              <a:xfrm>
                <a:off x="4581106" y="4217688"/>
                <a:ext cx="4182473" cy="1954512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5"/>
            <a:srcRect l="37408" t="86689" r="38246" b="919"/>
            <a:stretch/>
          </p:blipFill>
          <p:spPr>
            <a:xfrm>
              <a:off x="6160109" y="6218985"/>
              <a:ext cx="1024466" cy="304800"/>
            </a:xfrm>
            <a:prstGeom prst="rect">
              <a:avLst/>
            </a:prstGeom>
          </p:spPr>
        </p:pic>
      </p:grpSp>
      <p:sp>
        <p:nvSpPr>
          <p:cNvPr id="22" name="직사각형 21"/>
          <p:cNvSpPr/>
          <p:nvPr/>
        </p:nvSpPr>
        <p:spPr>
          <a:xfrm>
            <a:off x="114768" y="5664481"/>
            <a:ext cx="1414283" cy="19012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583512" y="4775481"/>
            <a:ext cx="1315059" cy="20384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05325" y="3220142"/>
            <a:ext cx="4044942" cy="13665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605250" y="5428338"/>
            <a:ext cx="4166983" cy="61001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673144" y="6215677"/>
            <a:ext cx="511431" cy="30810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300930" y="6361821"/>
            <a:ext cx="287447" cy="200055"/>
            <a:chOff x="6257770" y="3200297"/>
            <a:chExt cx="287447" cy="200055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10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427011" y="6041638"/>
            <a:ext cx="287447" cy="200055"/>
            <a:chOff x="6257770" y="3200297"/>
            <a:chExt cx="287447" cy="200055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10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3203" y="1784707"/>
            <a:ext cx="4280613" cy="42354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4353816" y="4568667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9</a:t>
            </a:r>
            <a:endParaRPr lang="ko-KR" altLang="en-US" sz="1100" b="1" dirty="0"/>
          </a:p>
        </p:txBody>
      </p:sp>
      <p:sp>
        <p:nvSpPr>
          <p:cNvPr id="50" name="직사각형 49"/>
          <p:cNvSpPr/>
          <p:nvPr/>
        </p:nvSpPr>
        <p:spPr>
          <a:xfrm>
            <a:off x="4519022" y="1428988"/>
            <a:ext cx="4358970" cy="52518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30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5620677" y="3777115"/>
            <a:ext cx="26834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결제 정보 입력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결제 진행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404945" y="3818126"/>
            <a:ext cx="287447" cy="200055"/>
            <a:chOff x="6257770" y="3200297"/>
            <a:chExt cx="287447" cy="200055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11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7" y="1788131"/>
            <a:ext cx="4439372" cy="42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latin typeface="+mj-ea"/>
              </a:rPr>
              <a:t>Ⅲ.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홈페이지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477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홈페이지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(innoedu.kr)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2528342" y="5946737"/>
            <a:ext cx="40719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 확인 방법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나의 강의실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신정중인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과정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내일배움카드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312610" y="5987748"/>
            <a:ext cx="287447" cy="200055"/>
            <a:chOff x="6257770" y="3200297"/>
            <a:chExt cx="287447" cy="200055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12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4" y="1960545"/>
            <a:ext cx="8090429" cy="280638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3"/>
          <a:stretch/>
        </p:blipFill>
        <p:spPr bwMode="auto">
          <a:xfrm>
            <a:off x="1626900" y="4766928"/>
            <a:ext cx="6012496" cy="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155861" y="3976303"/>
            <a:ext cx="287447" cy="200055"/>
            <a:chOff x="6257770" y="3200297"/>
            <a:chExt cx="287447" cy="20005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12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8116420" y="1999029"/>
            <a:ext cx="561913" cy="20384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56838" y="3581218"/>
            <a:ext cx="985867" cy="20384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18627" y="4229315"/>
            <a:ext cx="822747" cy="20384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78923" y="4846319"/>
            <a:ext cx="5793971" cy="249382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15389" y="1853738"/>
            <a:ext cx="8287789" cy="364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39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2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5" y="97739"/>
            <a:ext cx="366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2200" b="1" kern="1200" dirty="0">
                <a:solidFill>
                  <a:schemeClr val="bg1"/>
                </a:solidFill>
                <a:latin typeface="+mj-ea"/>
                <a:ea typeface="+mj-ea"/>
              </a:rPr>
              <a:t>Ⅰ.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내일배움카드 제도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국민내일배움카드란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? 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662546"/>
            <a:ext cx="84872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정책소개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급격한 기술발전에 적응하고 노동시장 변화에 대응하는 </a:t>
            </a:r>
            <a:r>
              <a:rPr lang="ko-KR" altLang="en-US" sz="1200" dirty="0" err="1" smtClean="0">
                <a:latin typeface="+mn-ea"/>
              </a:rPr>
              <a:t>사회안전망</a:t>
            </a:r>
            <a:r>
              <a:rPr lang="ko-KR" altLang="en-US" sz="1200" dirty="0" smtClean="0">
                <a:latin typeface="+mn-ea"/>
              </a:rPr>
              <a:t> 차원에서 생애에 걸친 역량개발 향상 등을 위해 국민 스스로 직업능력개발훈련을 실시할 수 있도록 훈련비 등을 지원합니다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서비스목적</a:t>
            </a:r>
            <a:endParaRPr lang="ko-KR" altLang="en-US" sz="14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급격한 기술발전에 적응하고 노동시장 변화에 대응하는 </a:t>
            </a:r>
            <a:r>
              <a:rPr lang="ko-KR" altLang="en-US" sz="1200" dirty="0" err="1" smtClean="0">
                <a:latin typeface="+mn-ea"/>
              </a:rPr>
              <a:t>사회안전망</a:t>
            </a:r>
            <a:r>
              <a:rPr lang="ko-KR" altLang="en-US" sz="1200" dirty="0" smtClean="0">
                <a:latin typeface="+mn-ea"/>
              </a:rPr>
              <a:t> 차원에서 생애에 걸친 역량개발 향상 등을 위해 국민 스스로 직업능력개발훈련을 실시할 수 있도록 훈련비 등 지원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지원한도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1</a:t>
            </a:r>
            <a:r>
              <a:rPr lang="ko-KR" altLang="en-US" sz="1200" dirty="0" smtClean="0">
                <a:latin typeface="+mn-ea"/>
              </a:rPr>
              <a:t>인당 </a:t>
            </a:r>
            <a:r>
              <a:rPr lang="en-US" altLang="ko-KR" sz="1200" dirty="0" smtClean="0">
                <a:latin typeface="+mn-ea"/>
              </a:rPr>
              <a:t>300~500</a:t>
            </a:r>
            <a:r>
              <a:rPr lang="ko-KR" altLang="en-US" sz="1200" dirty="0" smtClean="0">
                <a:latin typeface="+mn-ea"/>
              </a:rPr>
              <a:t>만원까지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훈련비의 </a:t>
            </a:r>
            <a:r>
              <a:rPr lang="en-US" altLang="ko-KR" sz="1200" dirty="0" smtClean="0">
                <a:latin typeface="+mn-ea"/>
              </a:rPr>
              <a:t>45</a:t>
            </a:r>
            <a:r>
              <a:rPr lang="ko-KR" altLang="en-US" sz="1200" dirty="0" smtClean="0">
                <a:latin typeface="+mn-ea"/>
              </a:rPr>
              <a:t>～</a:t>
            </a:r>
            <a:r>
              <a:rPr lang="en-US" altLang="ko-KR" sz="1200" dirty="0" smtClean="0">
                <a:latin typeface="+mn-ea"/>
              </a:rPr>
              <a:t>85% </a:t>
            </a:r>
            <a:r>
              <a:rPr lang="ko-KR" altLang="en-US" sz="1200" dirty="0" smtClean="0">
                <a:latin typeface="+mn-ea"/>
              </a:rPr>
              <a:t>지원취업성공패키지 </a:t>
            </a:r>
            <a:r>
              <a:rPr lang="en-US" altLang="ko-KR" sz="1200" dirty="0" smtClean="0">
                <a:latin typeface="+mn-ea"/>
              </a:rPr>
              <a:t>1</a:t>
            </a:r>
            <a:r>
              <a:rPr lang="ko-KR" altLang="en-US" sz="1200" dirty="0" smtClean="0">
                <a:latin typeface="+mn-ea"/>
              </a:rPr>
              <a:t>유형 참여자는 훈련비의 </a:t>
            </a:r>
            <a:r>
              <a:rPr lang="en-US" altLang="ko-KR" sz="1200" dirty="0" smtClean="0">
                <a:latin typeface="+mn-ea"/>
              </a:rPr>
              <a:t>100% </a:t>
            </a:r>
            <a:r>
              <a:rPr lang="ko-KR" altLang="en-US" sz="1200" dirty="0" smtClean="0">
                <a:latin typeface="+mn-ea"/>
              </a:rPr>
              <a:t>또는 </a:t>
            </a:r>
            <a:r>
              <a:rPr lang="en-US" altLang="ko-KR" sz="1200" dirty="0" smtClean="0">
                <a:latin typeface="+mn-ea"/>
              </a:rPr>
              <a:t>80%</a:t>
            </a:r>
            <a:r>
              <a:rPr lang="ko-KR" altLang="en-US" sz="1200" dirty="0" smtClean="0">
                <a:latin typeface="+mn-ea"/>
              </a:rPr>
              <a:t>를</a:t>
            </a:r>
            <a:r>
              <a:rPr lang="en-US" altLang="ko-KR" sz="1200" dirty="0" smtClean="0">
                <a:latin typeface="+mn-ea"/>
              </a:rPr>
              <a:t>, 2</a:t>
            </a:r>
            <a:r>
              <a:rPr lang="ko-KR" altLang="en-US" sz="1200" dirty="0" smtClean="0">
                <a:latin typeface="+mn-ea"/>
              </a:rPr>
              <a:t>유형 참여자는 </a:t>
            </a:r>
            <a:r>
              <a:rPr lang="en-US" altLang="ko-KR" sz="1200" dirty="0" smtClean="0">
                <a:latin typeface="+mn-ea"/>
              </a:rPr>
              <a:t>50</a:t>
            </a:r>
            <a:r>
              <a:rPr lang="ko-KR" altLang="en-US" sz="1200" dirty="0" smtClean="0">
                <a:latin typeface="+mn-ea"/>
              </a:rPr>
              <a:t>～</a:t>
            </a:r>
            <a:r>
              <a:rPr lang="en-US" altLang="ko-KR" sz="1200" dirty="0" smtClean="0">
                <a:latin typeface="+mn-ea"/>
              </a:rPr>
              <a:t>85%</a:t>
            </a:r>
            <a:r>
              <a:rPr lang="ko-KR" altLang="en-US" sz="1200" dirty="0" smtClean="0">
                <a:latin typeface="+mn-ea"/>
              </a:rPr>
              <a:t>를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근로장려금</a:t>
            </a:r>
            <a:r>
              <a:rPr lang="en-US" altLang="ko-KR" sz="1200" dirty="0" smtClean="0">
                <a:latin typeface="+mn-ea"/>
              </a:rPr>
              <a:t>(EITC) </a:t>
            </a:r>
            <a:r>
              <a:rPr lang="ko-KR" altLang="en-US" sz="1200" dirty="0" err="1" smtClean="0">
                <a:latin typeface="+mn-ea"/>
              </a:rPr>
              <a:t>수급자는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72.5</a:t>
            </a:r>
            <a:r>
              <a:rPr lang="ko-KR" altLang="en-US" sz="1200" dirty="0" smtClean="0">
                <a:latin typeface="+mn-ea"/>
              </a:rPr>
              <a:t>～</a:t>
            </a:r>
            <a:r>
              <a:rPr lang="en-US" altLang="ko-KR" sz="1200" dirty="0" smtClean="0">
                <a:latin typeface="+mn-ea"/>
              </a:rPr>
              <a:t>92.5% </a:t>
            </a:r>
            <a:r>
              <a:rPr lang="ko-KR" altLang="en-US" sz="1200" dirty="0" smtClean="0">
                <a:latin typeface="+mn-ea"/>
              </a:rPr>
              <a:t>지원 등 </a:t>
            </a:r>
            <a:endParaRPr lang="en-US" altLang="ko-KR" sz="1200" dirty="0" smtClean="0"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- 140</a:t>
            </a:r>
            <a:r>
              <a:rPr lang="ko-KR" altLang="en-US" sz="1200" dirty="0" smtClean="0">
                <a:latin typeface="+mn-ea"/>
              </a:rPr>
              <a:t>시간 이상 과정 수강 시 </a:t>
            </a:r>
            <a:r>
              <a:rPr lang="ko-KR" altLang="en-US" sz="1200" dirty="0" err="1" smtClean="0">
                <a:latin typeface="+mn-ea"/>
              </a:rPr>
              <a:t>훈련장려금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월 최대 </a:t>
            </a:r>
            <a:r>
              <a:rPr lang="en-US" altLang="ko-KR" sz="1200" dirty="0" smtClean="0">
                <a:latin typeface="+mn-ea"/>
              </a:rPr>
              <a:t>116</a:t>
            </a:r>
            <a:r>
              <a:rPr lang="ko-KR" altLang="en-US" sz="1200" dirty="0" smtClean="0">
                <a:latin typeface="+mn-ea"/>
              </a:rPr>
              <a:t>천원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지원 * </a:t>
            </a:r>
            <a:r>
              <a:rPr lang="ko-KR" altLang="en-US" sz="1200" dirty="0" err="1" smtClean="0">
                <a:latin typeface="+mn-ea"/>
              </a:rPr>
              <a:t>단위기간</a:t>
            </a:r>
            <a:r>
              <a:rPr lang="en-US" altLang="ko-KR" sz="1200" dirty="0" smtClean="0">
                <a:latin typeface="+mn-ea"/>
              </a:rPr>
              <a:t>(1</a:t>
            </a:r>
            <a:r>
              <a:rPr lang="ko-KR" altLang="en-US" sz="1200" dirty="0" smtClean="0">
                <a:latin typeface="+mn-ea"/>
              </a:rPr>
              <a:t>개월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별 출석률이 </a:t>
            </a:r>
            <a:r>
              <a:rPr lang="en-US" altLang="ko-KR" sz="1200" dirty="0" smtClean="0">
                <a:latin typeface="+mn-ea"/>
              </a:rPr>
              <a:t>80% </a:t>
            </a:r>
            <a:r>
              <a:rPr lang="ko-KR" altLang="en-US" sz="1200" dirty="0" smtClean="0">
                <a:latin typeface="+mn-ea"/>
              </a:rPr>
              <a:t>이상인 경우 지원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실업급여 수급 중이거나 소득이 있는 경우 등에는 일부 또는 전액 </a:t>
            </a:r>
            <a:r>
              <a:rPr lang="ko-KR" altLang="en-US" sz="1200" dirty="0" err="1" smtClean="0">
                <a:latin typeface="+mn-ea"/>
              </a:rPr>
              <a:t>부지급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지원과정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200" dirty="0" smtClean="0">
                <a:latin typeface="+mn-ea"/>
              </a:rPr>
              <a:t>고용노동부로부터 적합성을 인정받아 훈련비 지원대상으로 공고된 훈련과정 * 세부훈련정보는 직업훈련포털</a:t>
            </a:r>
            <a:r>
              <a:rPr lang="en-US" altLang="ko-KR" sz="1200" dirty="0" smtClean="0">
                <a:latin typeface="+mn-ea"/>
              </a:rPr>
              <a:t>(hrd.go.kr)</a:t>
            </a:r>
            <a:r>
              <a:rPr lang="ko-KR" altLang="en-US" sz="1200" dirty="0" smtClean="0">
                <a:latin typeface="+mn-ea"/>
              </a:rPr>
              <a:t>에서 직접 검색</a:t>
            </a:r>
            <a:r>
              <a:rPr lang="en-US" altLang="ko-KR" sz="1200" dirty="0" smtClean="0">
                <a:latin typeface="+mn-ea"/>
              </a:rPr>
              <a:t>·</a:t>
            </a:r>
            <a:r>
              <a:rPr lang="ko-KR" altLang="en-US" sz="1200" dirty="0" smtClean="0">
                <a:latin typeface="+mn-ea"/>
              </a:rPr>
              <a:t>확인 가능 지원대상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실업자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근로자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특수형태근로종사자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자영업자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 유효기간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계좌 </a:t>
            </a:r>
            <a:r>
              <a:rPr lang="ko-KR" altLang="en-US" sz="1200" dirty="0" err="1" smtClean="0">
                <a:latin typeface="+mn-ea"/>
              </a:rPr>
              <a:t>발급일부터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5</a:t>
            </a:r>
            <a:r>
              <a:rPr lang="ko-KR" altLang="en-US" sz="1200" dirty="0" smtClean="0">
                <a:latin typeface="+mn-ea"/>
              </a:rPr>
              <a:t>년</a:t>
            </a:r>
          </a:p>
          <a:p>
            <a:endParaRPr lang="ko-KR" altLang="en-US" sz="1200" dirty="0">
              <a:latin typeface="+mn-ea"/>
            </a:endParaRPr>
          </a:p>
        </p:txBody>
      </p:sp>
      <p:pic>
        <p:nvPicPr>
          <p:cNvPr id="1026" name="Picture 2" descr="내일배움카드제도 완벽 정리 : 지원 대상부터 전용카드까지 | 뱅크샐러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159">
            <a:off x="6373495" y="5125098"/>
            <a:ext cx="1992237" cy="12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5" y="97739"/>
            <a:ext cx="366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2200" b="1" kern="1200" dirty="0">
                <a:solidFill>
                  <a:schemeClr val="bg1"/>
                </a:solidFill>
                <a:latin typeface="+mj-ea"/>
                <a:ea typeface="+mj-ea"/>
              </a:rPr>
              <a:t>Ⅰ.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내일배움카드 제도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국민내일배움카드란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? 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612669"/>
            <a:ext cx="84872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국민내일배움카드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주요 내용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]</a:t>
            </a:r>
          </a:p>
          <a:p>
            <a:r>
              <a:rPr lang="ko-KR" altLang="en-US" sz="1200" dirty="0" smtClean="0">
                <a:latin typeface="+mn-ea"/>
              </a:rPr>
              <a:t>☆ 누구나 </a:t>
            </a:r>
            <a:r>
              <a:rPr lang="ko-KR" altLang="en-US" sz="1200" dirty="0" err="1" smtClean="0">
                <a:latin typeface="+mn-ea"/>
              </a:rPr>
              <a:t>국민내일배움카드</a:t>
            </a:r>
            <a:r>
              <a:rPr lang="ko-KR" altLang="en-US" sz="1200" dirty="0" smtClean="0">
                <a:latin typeface="+mn-ea"/>
              </a:rPr>
              <a:t> 신청 가능 </a:t>
            </a:r>
            <a:r>
              <a:rPr lang="ko-KR" altLang="en-US" sz="1200" dirty="0" smtClean="0">
                <a:latin typeface="+mn-ea"/>
              </a:rPr>
              <a:t>☆</a:t>
            </a:r>
            <a:endParaRPr lang="ko-KR" altLang="en-US" sz="1200" dirty="0" smtClean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다만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공무원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사립학교 교직원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졸업예정자 이외 재학생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연 매출 </a:t>
            </a:r>
            <a:r>
              <a:rPr lang="en-US" altLang="ko-KR" sz="1200" dirty="0" smtClean="0">
                <a:latin typeface="+mn-ea"/>
              </a:rPr>
              <a:t>1</a:t>
            </a:r>
            <a:r>
              <a:rPr lang="ko-KR" altLang="en-US" sz="1200" dirty="0" smtClean="0">
                <a:latin typeface="+mn-ea"/>
              </a:rPr>
              <a:t>억 </a:t>
            </a:r>
            <a:r>
              <a:rPr lang="en-US" altLang="ko-KR" sz="1200" dirty="0" smtClean="0">
                <a:latin typeface="+mn-ea"/>
              </a:rPr>
              <a:t>5</a:t>
            </a:r>
            <a:r>
              <a:rPr lang="ko-KR" altLang="en-US" sz="1200" dirty="0" smtClean="0">
                <a:latin typeface="+mn-ea"/>
              </a:rPr>
              <a:t>천만원 이상의 자영업자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월 임금 </a:t>
            </a:r>
            <a:r>
              <a:rPr lang="en-US" altLang="ko-KR" sz="1200" dirty="0" smtClean="0">
                <a:latin typeface="+mn-ea"/>
              </a:rPr>
              <a:t>300</a:t>
            </a:r>
            <a:r>
              <a:rPr lang="ko-KR" altLang="en-US" sz="1200" dirty="0" smtClean="0">
                <a:latin typeface="+mn-ea"/>
              </a:rPr>
              <a:t>만원 이상인 대기업근로자</a:t>
            </a:r>
            <a:r>
              <a:rPr lang="en-US" altLang="ko-KR" sz="1200" dirty="0" smtClean="0">
                <a:latin typeface="+mn-ea"/>
              </a:rPr>
              <a:t>(45</a:t>
            </a:r>
            <a:r>
              <a:rPr lang="ko-KR" altLang="en-US" sz="1200" dirty="0" smtClean="0">
                <a:latin typeface="+mn-ea"/>
              </a:rPr>
              <a:t>세 미만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err="1" smtClean="0">
                <a:latin typeface="+mn-ea"/>
              </a:rPr>
              <a:t>ㆍ특수형태근로</a:t>
            </a:r>
            <a:r>
              <a:rPr lang="ko-KR" altLang="en-US" sz="1200" dirty="0" smtClean="0">
                <a:latin typeface="+mn-ea"/>
              </a:rPr>
              <a:t> 종사자는 제외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*실업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재직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자영업 여부에 관계 없이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국민내일배움카드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한 장으로 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5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년간 사용 가능</a:t>
            </a:r>
          </a:p>
          <a:p>
            <a:r>
              <a:rPr lang="ko-KR" altLang="en-US" sz="1200" dirty="0" smtClean="0">
                <a:latin typeface="+mn-ea"/>
              </a:rPr>
              <a:t>개인당 </a:t>
            </a:r>
            <a:r>
              <a:rPr lang="en-US" altLang="ko-KR" sz="1200" dirty="0" smtClean="0">
                <a:latin typeface="+mn-ea"/>
              </a:rPr>
              <a:t>300~500</a:t>
            </a:r>
            <a:r>
              <a:rPr lang="ko-KR" altLang="en-US" sz="1200" dirty="0" smtClean="0">
                <a:latin typeface="+mn-ea"/>
              </a:rPr>
              <a:t>만원의 훈련비용 지원</a:t>
            </a:r>
          </a:p>
          <a:p>
            <a:r>
              <a:rPr lang="ko-KR" altLang="en-US" sz="1200" dirty="0" smtClean="0">
                <a:latin typeface="+mn-ea"/>
              </a:rPr>
              <a:t>취업성공패키지 </a:t>
            </a:r>
            <a:r>
              <a:rPr lang="en-US" altLang="ko-KR" sz="1200" dirty="0" smtClean="0">
                <a:latin typeface="+mn-ea"/>
              </a:rPr>
              <a:t>I </a:t>
            </a:r>
            <a:r>
              <a:rPr lang="ko-KR" altLang="en-US" sz="1200" dirty="0" smtClean="0">
                <a:latin typeface="+mn-ea"/>
              </a:rPr>
              <a:t>참여자 등 </a:t>
            </a:r>
            <a:r>
              <a:rPr lang="ko-KR" altLang="en-US" sz="1200" dirty="0" err="1" smtClean="0">
                <a:latin typeface="+mn-ea"/>
              </a:rPr>
              <a:t>저소득계층에게는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500</a:t>
            </a:r>
            <a:r>
              <a:rPr lang="ko-KR" altLang="en-US" sz="1200" dirty="0" smtClean="0">
                <a:latin typeface="+mn-ea"/>
              </a:rPr>
              <a:t>만원 지원</a:t>
            </a:r>
          </a:p>
          <a:p>
            <a:r>
              <a:rPr lang="ko-KR" altLang="en-US" sz="1200" dirty="0" err="1" smtClean="0">
                <a:latin typeface="+mn-ea"/>
              </a:rPr>
              <a:t>국가기간ㆍ전략사업직종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err="1" smtClean="0">
                <a:latin typeface="+mn-ea"/>
              </a:rPr>
              <a:t>과정평가형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자격과정등</a:t>
            </a:r>
            <a:r>
              <a:rPr lang="ko-KR" altLang="en-US" sz="1200" dirty="0" smtClean="0">
                <a:latin typeface="+mn-ea"/>
              </a:rPr>
              <a:t> 등 </a:t>
            </a:r>
            <a:r>
              <a:rPr lang="ko-KR" altLang="en-US" sz="1200" dirty="0" err="1" smtClean="0">
                <a:latin typeface="+mn-ea"/>
              </a:rPr>
              <a:t>특화과정은</a:t>
            </a:r>
            <a:r>
              <a:rPr lang="ko-KR" altLang="en-US" sz="1200" dirty="0" smtClean="0">
                <a:latin typeface="+mn-ea"/>
              </a:rPr>
              <a:t> 훈련비 전액 지원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*훈련 참여자는 훈련비의 일부를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자부담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실업자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재직자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자영자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등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자부담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비율 동일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</a:t>
            </a:r>
          </a:p>
          <a:p>
            <a:r>
              <a:rPr lang="ko-KR" altLang="en-US" sz="1200" dirty="0" smtClean="0">
                <a:latin typeface="+mn-ea"/>
              </a:rPr>
              <a:t>저소득계층 및 </a:t>
            </a:r>
            <a:r>
              <a:rPr lang="ko-KR" altLang="en-US" sz="1200" dirty="0" err="1" smtClean="0">
                <a:latin typeface="+mn-ea"/>
              </a:rPr>
              <a:t>국가기간전략산업직종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err="1" smtClean="0">
                <a:latin typeface="+mn-ea"/>
              </a:rPr>
              <a:t>과정평가형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자격과정</a:t>
            </a:r>
            <a:r>
              <a:rPr lang="ko-KR" altLang="en-US" sz="1200" dirty="0" smtClean="0">
                <a:latin typeface="+mn-ea"/>
              </a:rPr>
              <a:t> 등 </a:t>
            </a:r>
            <a:r>
              <a:rPr lang="ko-KR" altLang="en-US" sz="1200" dirty="0" err="1" smtClean="0">
                <a:latin typeface="+mn-ea"/>
              </a:rPr>
              <a:t>특화과정은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자부담</a:t>
            </a:r>
            <a:r>
              <a:rPr lang="ko-KR" altLang="en-US" sz="1200" dirty="0" smtClean="0">
                <a:latin typeface="+mn-ea"/>
              </a:rPr>
              <a:t> 없음</a:t>
            </a:r>
          </a:p>
          <a:p>
            <a:r>
              <a:rPr lang="ko-KR" altLang="en-US" sz="1200" dirty="0" err="1" smtClean="0">
                <a:latin typeface="+mn-ea"/>
              </a:rPr>
              <a:t>자부담</a:t>
            </a:r>
            <a:r>
              <a:rPr lang="ko-KR" altLang="en-US" sz="1200" dirty="0" smtClean="0">
                <a:latin typeface="+mn-ea"/>
              </a:rPr>
              <a:t> 수준은 직종별 취업률 등에 따라 </a:t>
            </a:r>
            <a:r>
              <a:rPr lang="en-US" altLang="ko-KR" sz="1200" dirty="0" smtClean="0">
                <a:latin typeface="+mn-ea"/>
              </a:rPr>
              <a:t>15~55% </a:t>
            </a:r>
            <a:r>
              <a:rPr lang="ko-KR" altLang="en-US" sz="1200" dirty="0" smtClean="0">
                <a:latin typeface="+mn-ea"/>
              </a:rPr>
              <a:t>차등 부과</a:t>
            </a:r>
          </a:p>
          <a:p>
            <a:r>
              <a:rPr lang="ko-KR" altLang="en-US" sz="1200" dirty="0" err="1" smtClean="0">
                <a:latin typeface="+mn-ea"/>
              </a:rPr>
              <a:t>자부담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5%p </a:t>
            </a:r>
            <a:r>
              <a:rPr lang="ko-KR" altLang="en-US" sz="1200" dirty="0" smtClean="0">
                <a:latin typeface="+mn-ea"/>
              </a:rPr>
              <a:t>추가 부과</a:t>
            </a:r>
          </a:p>
          <a:p>
            <a:r>
              <a:rPr lang="ko-KR" altLang="en-US" sz="1200" dirty="0" smtClean="0">
                <a:latin typeface="+mn-ea"/>
              </a:rPr>
              <a:t>①일반사무</a:t>
            </a:r>
            <a:r>
              <a:rPr lang="en-US" altLang="ko-KR" sz="1200" dirty="0" smtClean="0">
                <a:latin typeface="+mn-ea"/>
              </a:rPr>
              <a:t>, ②</a:t>
            </a:r>
            <a:r>
              <a:rPr lang="ko-KR" altLang="en-US" sz="1200" dirty="0" smtClean="0">
                <a:latin typeface="+mn-ea"/>
              </a:rPr>
              <a:t>회계</a:t>
            </a:r>
            <a:r>
              <a:rPr lang="en-US" altLang="ko-KR" sz="1200" dirty="0" smtClean="0">
                <a:latin typeface="+mn-ea"/>
              </a:rPr>
              <a:t>, ③</a:t>
            </a:r>
            <a:r>
              <a:rPr lang="ko-KR" altLang="en-US" sz="1200" dirty="0" err="1" smtClean="0">
                <a:latin typeface="+mn-ea"/>
              </a:rPr>
              <a:t>요양보호사</a:t>
            </a:r>
            <a:r>
              <a:rPr lang="en-US" altLang="ko-KR" sz="1200" dirty="0" smtClean="0">
                <a:latin typeface="+mn-ea"/>
              </a:rPr>
              <a:t>, ④</a:t>
            </a:r>
            <a:r>
              <a:rPr lang="ko-KR" altLang="en-US" sz="1200" dirty="0" err="1" smtClean="0">
                <a:latin typeface="+mn-ea"/>
              </a:rPr>
              <a:t>음식조리</a:t>
            </a:r>
            <a:r>
              <a:rPr lang="en-US" altLang="ko-KR" sz="1200" dirty="0" smtClean="0">
                <a:latin typeface="+mn-ea"/>
              </a:rPr>
              <a:t>, ⑤</a:t>
            </a:r>
            <a:r>
              <a:rPr lang="ko-KR" altLang="en-US" sz="1200" dirty="0" smtClean="0">
                <a:latin typeface="+mn-ea"/>
              </a:rPr>
              <a:t>공예</a:t>
            </a:r>
            <a:r>
              <a:rPr lang="en-US" altLang="ko-KR" sz="1200" dirty="0" smtClean="0">
                <a:latin typeface="+mn-ea"/>
              </a:rPr>
              <a:t>, ⑥</a:t>
            </a:r>
            <a:r>
              <a:rPr lang="ko-KR" altLang="en-US" sz="1200" dirty="0" smtClean="0">
                <a:latin typeface="+mn-ea"/>
              </a:rPr>
              <a:t>바리스타</a:t>
            </a:r>
            <a:r>
              <a:rPr lang="en-US" altLang="ko-KR" sz="1200" dirty="0" smtClean="0">
                <a:latin typeface="+mn-ea"/>
              </a:rPr>
              <a:t>, ⑦</a:t>
            </a:r>
            <a:r>
              <a:rPr lang="ko-KR" altLang="en-US" sz="1200" dirty="0" smtClean="0">
                <a:latin typeface="+mn-ea"/>
              </a:rPr>
              <a:t>제과제빵</a:t>
            </a:r>
            <a:r>
              <a:rPr lang="en-US" altLang="ko-KR" sz="1200" dirty="0" smtClean="0">
                <a:latin typeface="+mn-ea"/>
              </a:rPr>
              <a:t>, ⑧</a:t>
            </a:r>
            <a:r>
              <a:rPr lang="ko-KR" altLang="en-US" sz="1200" dirty="0" err="1" smtClean="0">
                <a:latin typeface="+mn-ea"/>
              </a:rPr>
              <a:t>이ㆍ미용</a:t>
            </a:r>
            <a:r>
              <a:rPr lang="en-US" altLang="ko-KR" sz="1200" dirty="0" smtClean="0">
                <a:latin typeface="+mn-ea"/>
              </a:rPr>
              <a:t>, ⑨ </a:t>
            </a:r>
            <a:r>
              <a:rPr lang="ko-KR" altLang="en-US" sz="1200" dirty="0" err="1" smtClean="0">
                <a:latin typeface="+mn-ea"/>
              </a:rPr>
              <a:t>문화콘텐츠</a:t>
            </a:r>
            <a:r>
              <a:rPr lang="ko-KR" altLang="en-US" sz="1200" dirty="0" smtClean="0">
                <a:latin typeface="+mn-ea"/>
              </a:rPr>
              <a:t> 제작</a:t>
            </a:r>
            <a:r>
              <a:rPr lang="en-US" altLang="ko-KR" sz="1200" dirty="0" smtClean="0">
                <a:latin typeface="+mn-ea"/>
              </a:rPr>
              <a:t>, </a:t>
            </a:r>
          </a:p>
          <a:p>
            <a:r>
              <a:rPr lang="en-US" altLang="ko-KR" sz="1200" dirty="0" smtClean="0">
                <a:latin typeface="+mn-ea"/>
              </a:rPr>
              <a:t>⑩</a:t>
            </a:r>
            <a:r>
              <a:rPr lang="ko-KR" altLang="en-US" sz="1200" dirty="0" smtClean="0">
                <a:latin typeface="+mn-ea"/>
              </a:rPr>
              <a:t>간호조무사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*국민들은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상담절차를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거쳐 개인에 맞는 훈련을 선택하여 수강</a:t>
            </a:r>
          </a:p>
          <a:p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*개인의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훈련이력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계좌잔액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등의 정보는 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HRD-Net</a:t>
            </a:r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을 통해 실시간 확인 가능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국민내일배움카드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이용 방법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]</a:t>
            </a:r>
          </a:p>
          <a:p>
            <a:r>
              <a:rPr lang="ko-KR" altLang="en-US" sz="1200" dirty="0" smtClean="0">
                <a:latin typeface="+mn-ea"/>
              </a:rPr>
              <a:t>내일배움카드 신청</a:t>
            </a:r>
          </a:p>
          <a:p>
            <a:r>
              <a:rPr lang="ko-KR" altLang="en-US" sz="1200" dirty="0" smtClean="0">
                <a:latin typeface="+mn-ea"/>
              </a:rPr>
              <a:t>가까운 고용노동센터를 방문하거나 </a:t>
            </a:r>
            <a:r>
              <a:rPr lang="en-US" altLang="ko-KR" sz="1200" dirty="0" smtClean="0">
                <a:latin typeface="+mn-ea"/>
              </a:rPr>
              <a:t>HRD-Net</a:t>
            </a:r>
            <a:r>
              <a:rPr lang="ko-KR" altLang="en-US" sz="1200" dirty="0" smtClean="0">
                <a:latin typeface="+mn-ea"/>
              </a:rPr>
              <a:t>을 통해 신청</a:t>
            </a:r>
          </a:p>
          <a:p>
            <a:endParaRPr lang="ko-KR" altLang="en-US" sz="1200" dirty="0" smtClean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*훈련과정 수강신청</a:t>
            </a:r>
          </a:p>
          <a:p>
            <a:r>
              <a:rPr lang="en-US" altLang="ko-KR" sz="1200" dirty="0" smtClean="0">
                <a:latin typeface="+mn-ea"/>
              </a:rPr>
              <a:t>140</a:t>
            </a:r>
            <a:r>
              <a:rPr lang="ko-KR" altLang="en-US" sz="1200" dirty="0" smtClean="0">
                <a:latin typeface="+mn-ea"/>
              </a:rPr>
              <a:t>시간 이상 훈련과정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고용센터 상담을 통해 신청 가능 </a:t>
            </a:r>
          </a:p>
          <a:p>
            <a:r>
              <a:rPr lang="en-US" altLang="ko-KR" sz="1200" dirty="0" smtClean="0">
                <a:latin typeface="+mn-ea"/>
              </a:rPr>
              <a:t>140</a:t>
            </a:r>
            <a:r>
              <a:rPr lang="ko-KR" altLang="en-US" sz="1200" dirty="0" smtClean="0">
                <a:latin typeface="+mn-ea"/>
              </a:rPr>
              <a:t>시간 미만 훈련과정 </a:t>
            </a:r>
            <a:r>
              <a:rPr lang="en-US" altLang="ko-KR" sz="1200" dirty="0" smtClean="0">
                <a:latin typeface="+mn-ea"/>
              </a:rPr>
              <a:t>: HRD-Net</a:t>
            </a:r>
            <a:r>
              <a:rPr lang="ko-KR" altLang="en-US" sz="1200" dirty="0" smtClean="0">
                <a:latin typeface="+mn-ea"/>
              </a:rPr>
              <a:t>을 통해 신청 가능</a:t>
            </a:r>
          </a:p>
        </p:txBody>
      </p:sp>
    </p:spTree>
    <p:extLst>
      <p:ext uri="{BB962C8B-B14F-4D97-AF65-F5344CB8AC3E}">
        <p14:creationId xmlns:p14="http://schemas.microsoft.com/office/powerpoint/2010/main" val="35337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9" y="1870796"/>
            <a:ext cx="5424256" cy="45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81566" y="5721820"/>
            <a:ext cx="766013" cy="5798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76807" y="1870795"/>
            <a:ext cx="422978" cy="19647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765280" y="1995264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1</a:t>
            </a:r>
            <a:endParaRPr lang="ko-KR" altLang="en-US" sz="1100" b="1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537550" y="557240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2</a:t>
            </a:r>
            <a:endParaRPr lang="ko-KR" altLang="en-US" sz="1100" b="1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228317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1</a:t>
            </a:r>
            <a:endParaRPr lang="ko-KR" altLang="en-US" sz="1100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513631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2</a:t>
            </a:r>
            <a:endParaRPr lang="ko-KR" altLang="en-US" sz="1100" b="1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153592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상단에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447058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클릭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81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228317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3</a:t>
            </a:r>
            <a:endParaRPr lang="ko-KR" altLang="en-US" sz="1100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65493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4</a:t>
            </a:r>
            <a:endParaRPr lang="ko-KR" altLang="en-US" sz="1100" b="1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161905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키워드에서 훈련기관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과정 검색으로 </a:t>
            </a:r>
            <a:endParaRPr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596670"/>
            <a:ext cx="26123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훈련기관명에 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이노솔루션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</a:p>
          <a:p>
            <a:pPr marL="0" lvl="1">
              <a:spcBef>
                <a:spcPts val="0"/>
              </a:spcBef>
              <a:defRPr/>
            </a:pP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훈련과정명에 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임상심리사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급</a:t>
            </a:r>
            <a:r>
              <a:rPr kumimoji="0"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입력하여</a:t>
            </a:r>
            <a:endParaRPr kumimoji="0"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2179918"/>
            <a:ext cx="5937365" cy="36151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356175" y="3009870"/>
            <a:ext cx="2049420" cy="5798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70540" y="3009870"/>
            <a:ext cx="1942730" cy="5798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849503" y="3194772"/>
            <a:ext cx="853028" cy="2100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4780888" y="300987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3</a:t>
            </a:r>
            <a:endParaRPr lang="ko-KR" altLang="en-US" sz="1100" b="1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2373593" y="2807711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4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8959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161905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원하는 교육기간 </a:t>
            </a: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회차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선택 후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과정명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클릭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596670"/>
            <a:ext cx="26123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클릭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1669003"/>
            <a:ext cx="4724231" cy="32460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3597090" y="3902788"/>
            <a:ext cx="614840" cy="1787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0695" y="2877854"/>
            <a:ext cx="1338725" cy="42357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17" y="4240299"/>
            <a:ext cx="2287468" cy="24597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211930" y="6388403"/>
            <a:ext cx="1544714" cy="19742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FFD7067-335D-4832-A8EA-2FEFCF83AED0}"/>
              </a:ext>
            </a:extLst>
          </p:cNvPr>
          <p:cNvCxnSpPr>
            <a:cxnSpLocks/>
          </p:cNvCxnSpPr>
          <p:nvPr/>
        </p:nvCxnSpPr>
        <p:spPr>
          <a:xfrm>
            <a:off x="3597090" y="4502065"/>
            <a:ext cx="201827" cy="945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C67A1DF-C66B-4730-A914-C8829DAD39D1}"/>
              </a:ext>
            </a:extLst>
          </p:cNvPr>
          <p:cNvCxnSpPr>
            <a:cxnSpLocks/>
          </p:cNvCxnSpPr>
          <p:nvPr/>
        </p:nvCxnSpPr>
        <p:spPr>
          <a:xfrm>
            <a:off x="3611851" y="4098178"/>
            <a:ext cx="0" cy="45210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228317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5</a:t>
            </a:r>
            <a:endParaRPr lang="ko-KR" altLang="en-US" sz="1100" b="1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65493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6</a:t>
            </a:r>
            <a:endParaRPr lang="ko-KR" altLang="en-US" sz="1100" b="1" dirty="0"/>
          </a:p>
        </p:txBody>
      </p:sp>
      <p:sp>
        <p:nvSpPr>
          <p:cNvPr id="29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931931"/>
            <a:ext cx="26123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훈련비 및 자비부담금액 확인한 뒤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진행</a:t>
            </a:r>
            <a:endParaRPr lang="en-US" altLang="ko-KR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990191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7</a:t>
            </a:r>
            <a:endParaRPr lang="ko-KR" altLang="en-US" sz="1100" b="1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1637611" y="2909738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5</a:t>
            </a:r>
            <a:endParaRPr lang="ko-KR" altLang="en-US" sz="1100" b="1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453074" y="374626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6</a:t>
            </a:r>
            <a:endParaRPr lang="ko-KR" altLang="en-US" sz="1100" b="1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974382" y="641510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7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0904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161905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내일배움카드 유의사항 체크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228317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8</a:t>
            </a:r>
            <a:endParaRPr lang="ko-KR" altLang="en-US" sz="11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1619560"/>
            <a:ext cx="4550226" cy="30846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71" y="3411245"/>
            <a:ext cx="4568906" cy="30846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1716587" y="5998505"/>
            <a:ext cx="1544714" cy="19742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3369209" y="6051911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8</a:t>
            </a:r>
            <a:endParaRPr lang="ko-KR" altLang="en-US" sz="1100" b="1" dirty="0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455371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진행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6329485" y="3521783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9</a:t>
            </a:r>
            <a:endParaRPr lang="ko-KR" altLang="en-US" sz="1100" b="1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12F03BC6-A89F-442B-8C73-32589BEF5D0D}"/>
              </a:ext>
            </a:extLst>
          </p:cNvPr>
          <p:cNvSpPr/>
          <p:nvPr/>
        </p:nvSpPr>
        <p:spPr>
          <a:xfrm>
            <a:off x="5860471" y="4953590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9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7386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161905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신청자격 확인하고 체크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57770" y="3200297"/>
            <a:ext cx="287447" cy="200055"/>
            <a:chOff x="6257770" y="3200297"/>
            <a:chExt cx="287447" cy="200055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10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455371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완료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1678723"/>
            <a:ext cx="4468476" cy="31370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3" y="3505117"/>
            <a:ext cx="4304635" cy="31370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3541222" y="6400800"/>
            <a:ext cx="721550" cy="2163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68681" y="3635391"/>
            <a:ext cx="1258045" cy="16598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257770" y="3505117"/>
            <a:ext cx="287447" cy="200055"/>
            <a:chOff x="6257770" y="3200297"/>
            <a:chExt cx="287447" cy="200055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11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507256" y="4142406"/>
            <a:ext cx="287447" cy="200055"/>
            <a:chOff x="6257770" y="3200297"/>
            <a:chExt cx="287447" cy="200055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10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68571" y="6408966"/>
            <a:ext cx="287447" cy="200055"/>
            <a:chOff x="6257770" y="3200297"/>
            <a:chExt cx="287447" cy="200055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11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04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14964-10C3-4092-BDBE-9E379D9A219B}"/>
              </a:ext>
            </a:extLst>
          </p:cNvPr>
          <p:cNvSpPr txBox="1"/>
          <p:nvPr/>
        </p:nvSpPr>
        <p:spPr>
          <a:xfrm>
            <a:off x="182504" y="97739"/>
            <a:ext cx="386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+mj-ea"/>
              </a:rPr>
              <a:t>Ⅱ.</a:t>
            </a:r>
            <a:r>
              <a:rPr kumimoji="0" lang="en-US" altLang="ko-KR" sz="2200" b="1" kern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+mj-ea"/>
                <a:ea typeface="+mj-ea"/>
              </a:rPr>
              <a:t>HRD-Net </a:t>
            </a:r>
            <a:r>
              <a:rPr lang="ko-KR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신청방법 안내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F74F3-74E8-412E-83B5-7621FE820E47}"/>
              </a:ext>
            </a:extLst>
          </p:cNvPr>
          <p:cNvSpPr txBox="1"/>
          <p:nvPr/>
        </p:nvSpPr>
        <p:spPr>
          <a:xfrm>
            <a:off x="101891" y="1169606"/>
            <a:ext cx="31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수강신청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– HRD-Net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C07F1214-0F3D-4A75-935F-15242727A895}"/>
              </a:ext>
            </a:extLst>
          </p:cNvPr>
          <p:cNvSpPr txBox="1">
            <a:spLocks/>
          </p:cNvSpPr>
          <p:nvPr/>
        </p:nvSpPr>
        <p:spPr bwMode="auto">
          <a:xfrm>
            <a:off x="6473501" y="3296891"/>
            <a:ext cx="25208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수강신청 후 수강신청이력 확인</a:t>
            </a:r>
            <a:endParaRPr kumimoji="0"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57770" y="3335283"/>
            <a:ext cx="287447" cy="200055"/>
            <a:chOff x="6257770" y="3200297"/>
            <a:chExt cx="287447" cy="200055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12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1" y="2179918"/>
            <a:ext cx="5150540" cy="374034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1889458" y="5527018"/>
            <a:ext cx="1194564" cy="32067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548985" y="5587329"/>
            <a:ext cx="287447" cy="200055"/>
            <a:chOff x="6257770" y="3200297"/>
            <a:chExt cx="287447" cy="200055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12F03BC6-A89F-442B-8C73-32589BEF5D0D}"/>
                </a:ext>
              </a:extLst>
            </p:cNvPr>
            <p:cNvSpPr/>
            <p:nvPr/>
          </p:nvSpPr>
          <p:spPr>
            <a:xfrm>
              <a:off x="6329485" y="3228317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57770" y="3200297"/>
              <a:ext cx="2874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</a:rPr>
                <a:t>12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84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794</Words>
  <Application>Microsoft Office PowerPoint</Application>
  <PresentationFormat>화면 슬라이드 쇼(4:3)</PresentationFormat>
  <Paragraphs>156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나눔스퀘어 Bold</vt:lpstr>
      <vt:lpstr>맑은 고딕</vt:lpstr>
      <vt:lpstr>함초롬돋움</vt:lpstr>
      <vt:lpstr>Arial</vt:lpstr>
      <vt:lpstr>Calibri</vt:lpstr>
      <vt:lpstr>Calibri Light</vt:lpstr>
      <vt:lpstr>Office 테마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20</cp:revision>
  <dcterms:created xsi:type="dcterms:W3CDTF">2021-05-28T01:31:44Z</dcterms:created>
  <dcterms:modified xsi:type="dcterms:W3CDTF">2021-05-28T05:36:46Z</dcterms:modified>
</cp:coreProperties>
</file>